
<file path=[Content_Types].xml><?xml version="1.0" encoding="utf-8"?>
<Types xmlns="http://schemas.openxmlformats.org/package/2006/content-types">
  <Default Extension="png" ContentType="image/png"/>
  <Default Extension="m4a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13"/>
  </p:notesMasterIdLst>
  <p:sldIdLst>
    <p:sldId id="264" r:id="rId2"/>
    <p:sldId id="269" r:id="rId3"/>
    <p:sldId id="256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68" r:id="rId12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C518EEC-5155-490B-8AB5-D8F3DBB337CD}">
          <p14:sldIdLst>
            <p14:sldId id="264"/>
            <p14:sldId id="269"/>
            <p14:sldId id="256"/>
            <p14:sldId id="270"/>
            <p14:sldId id="271"/>
            <p14:sldId id="272"/>
            <p14:sldId id="273"/>
            <p14:sldId id="274"/>
            <p14:sldId id="275"/>
            <p14:sldId id="276"/>
            <p14:sldId id="268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7" d="100"/>
          <a:sy n="117" d="100"/>
        </p:scale>
        <p:origin x="-30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AE108C-F7E9-495C-B5A5-D440E29C0B43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3F2CEC-3442-4266-94B8-B57BDE2987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150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F2CEC-3442-4266-94B8-B57BDE2987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6141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F2CEC-3442-4266-94B8-B57BDE2987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8293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F2CEC-3442-4266-94B8-B57BDE2987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521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F2CEC-3442-4266-94B8-B57BDE2987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29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F2CEC-3442-4266-94B8-B57BDE2987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3767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3F2CEC-3442-4266-94B8-B57BDE29873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335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3681-B32F-4387-BA76-BC023FBCED1F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11E8-56A1-4426-9C5D-8EA8EB8E6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5350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3681-B32F-4387-BA76-BC023FBCED1F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11E8-56A1-4426-9C5D-8EA8EB8E6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173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3681-B32F-4387-BA76-BC023FBCED1F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11E8-56A1-4426-9C5D-8EA8EB8E63E0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02162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3681-B32F-4387-BA76-BC023FBCED1F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11E8-56A1-4426-9C5D-8EA8EB8E6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2144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3681-B32F-4387-BA76-BC023FBCED1F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11E8-56A1-4426-9C5D-8EA8EB8E63E0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86662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3681-B32F-4387-BA76-BC023FBCED1F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11E8-56A1-4426-9C5D-8EA8EB8E6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7483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3681-B32F-4387-BA76-BC023FBCED1F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11E8-56A1-4426-9C5D-8EA8EB8E6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8948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3681-B32F-4387-BA76-BC023FBCED1F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11E8-56A1-4426-9C5D-8EA8EB8E6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038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3681-B32F-4387-BA76-BC023FBCED1F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11E8-56A1-4426-9C5D-8EA8EB8E6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7718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3681-B32F-4387-BA76-BC023FBCED1F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11E8-56A1-4426-9C5D-8EA8EB8E6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612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3681-B32F-4387-BA76-BC023FBCED1F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11E8-56A1-4426-9C5D-8EA8EB8E6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95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3681-B32F-4387-BA76-BC023FBCED1F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11E8-56A1-4426-9C5D-8EA8EB8E6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090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3681-B32F-4387-BA76-BC023FBCED1F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11E8-56A1-4426-9C5D-8EA8EB8E6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053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3681-B32F-4387-BA76-BC023FBCED1F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11E8-56A1-4426-9C5D-8EA8EB8E6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712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3681-B32F-4387-BA76-BC023FBCED1F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11E8-56A1-4426-9C5D-8EA8EB8E6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526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B3681-B32F-4387-BA76-BC023FBCED1F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811E8-56A1-4426-9C5D-8EA8EB8E6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1074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B3681-B32F-4387-BA76-BC023FBCED1F}" type="datetimeFigureOut">
              <a:rPr lang="en-US" smtClean="0"/>
              <a:t>19/3/2024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9B811E8-56A1-4426-9C5D-8EA8EB8E63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2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  <p:sldLayoutId id="2147483704" r:id="rId15"/>
    <p:sldLayoutId id="214748370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2.m4a"/><Relationship Id="rId7" Type="http://schemas.openxmlformats.org/officeDocument/2006/relationships/notesSlide" Target="../notesSlides/notesSlide3.xml"/><Relationship Id="rId2" Type="http://schemas.microsoft.com/office/2007/relationships/media" Target="../media/media2.m4a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.xml"/><Relationship Id="rId5" Type="http://schemas.openxmlformats.org/officeDocument/2006/relationships/video" Target="../media/media3.mp4"/><Relationship Id="rId4" Type="http://schemas.microsoft.com/office/2007/relationships/media" Target="../media/media3.mp4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media" Target="../media/media7.m4a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7.m4a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7.m4a"/><Relationship Id="rId7" Type="http://schemas.openxmlformats.org/officeDocument/2006/relationships/notesSlide" Target="../notesSlides/notesSlide4.xml"/><Relationship Id="rId2" Type="http://schemas.microsoft.com/office/2007/relationships/media" Target="../media/media7.m4a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2.xml"/><Relationship Id="rId5" Type="http://schemas.openxmlformats.org/officeDocument/2006/relationships/audio" Target="../media/media8.m4a"/><Relationship Id="rId10" Type="http://schemas.openxmlformats.org/officeDocument/2006/relationships/image" Target="../media/image8.png"/><Relationship Id="rId4" Type="http://schemas.microsoft.com/office/2007/relationships/media" Target="../media/media8.m4a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Rounded Rectangle 1"/>
          <p:cNvSpPr/>
          <p:nvPr/>
        </p:nvSpPr>
        <p:spPr>
          <a:xfrm>
            <a:off x="3948793" y="918481"/>
            <a:ext cx="4294414" cy="66130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UBND HUYỆN TRÀ BỔNG</a:t>
            </a:r>
          </a:p>
          <a:p>
            <a:pPr algn="ctr"/>
            <a:r>
              <a:rPr lang="en-US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TRƯỜNG TIỂU HỌC TRÀ XINH</a:t>
            </a:r>
            <a:endParaRPr lang="en-US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5221" y="2505670"/>
            <a:ext cx="1036048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BÀI GIẢNG E-LEARNING</a:t>
            </a:r>
          </a:p>
          <a:p>
            <a:pPr algn="ctr"/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MÔN: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TỰ NHIÊN VÀ XÃ HỘI LỚP 2</a:t>
            </a:r>
          </a:p>
          <a:p>
            <a:pPr algn="ctr"/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BÀI : MÔI TRƯỜNG SỐNG CỦA THỰC VẬT VÀ ĐỘNG VẬT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vi-VN" sz="2800" dirty="0">
                <a:latin typeface="Times New Roman" pitchFamily="18" charset="0"/>
                <a:cs typeface="Times New Roman" pitchFamily="18" charset="0"/>
              </a:rPr>
              <a:t>GV: </a:t>
            </a:r>
            <a:r>
              <a:rPr lang="vi-VN" sz="28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Ồ THỊ THƠM</a:t>
            </a:r>
            <a:endParaRPr lang="vi-VN" sz="2800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6499891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Vậy là chúng ta vừa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36342"/>
            <a:ext cx="609600" cy="609600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0" y="111512"/>
            <a:ext cx="8787161" cy="72483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 :</a:t>
            </a:r>
            <a:r>
              <a:rPr lang="nl-NL" sz="2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Vẽ một con vật và nơi sống của nó</a:t>
            </a:r>
            <a:endParaRPr lang="en-US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861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2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armed Heart - Thank You Card Template (Free | Thank you card ...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9" t="12206" r="7066" b="10168"/>
          <a:stretch/>
        </p:blipFill>
        <p:spPr bwMode="auto">
          <a:xfrm>
            <a:off x="1876425" y="79829"/>
            <a:ext cx="8801100" cy="6778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640140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video giơi thiệu thơm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5477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rước khi vào bài cô (2)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532845" y="66139"/>
            <a:ext cx="609600" cy="609600"/>
          </a:xfrm>
          <a:prstGeom prst="rect">
            <a:avLst/>
          </a:prstGeom>
        </p:spPr>
      </p:pic>
      <p:pic>
        <p:nvPicPr>
          <p:cNvPr id="5" name="5174046689687 DU">
            <a:hlinkClick r:id="" action="ppaction://media"/>
            <a:extLst>
              <a:ext uri="{FF2B5EF4-FFF2-40B4-BE49-F238E27FC236}">
                <a16:creationId xmlns="" xmlns:a16="http://schemas.microsoft.com/office/drawing/2014/main" id="{01D654CE-330F-FCB6-FA7D-A70F6E421D37}"/>
              </a:ext>
            </a:extLst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0" y="892098"/>
            <a:ext cx="12192000" cy="596590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601598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497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202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8190964" cy="57954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1 : </a:t>
            </a:r>
            <a:r>
              <a:rPr lang="nl-NL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 loại động vật theo môi trường sống</a:t>
            </a:r>
            <a:endParaRPr lang="en-US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Description: C:\Users\HP\OneDrive\Desktop\Screenshot_13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5459"/>
            <a:ext cx="12192000" cy="6027313"/>
          </a:xfrm>
          <a:prstGeom prst="rect">
            <a:avLst/>
          </a:prstGeom>
          <a:noFill/>
        </p:spPr>
      </p:pic>
      <p:pic>
        <p:nvPicPr>
          <p:cNvPr id="3" name="Với hoạt động này cá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73792" y="-300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56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8352430" cy="1074998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nl-NL" sz="3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nl-NL" sz="3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oàn </a:t>
            </a:r>
            <a:r>
              <a:rPr lang="nl-NL" sz="3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thiện bảng vảo vở theo mẫu SGK trang 66. </a:t>
            </a:r>
            <a:endParaRPr lang="en-US" sz="3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 descr="Description: C:\Users\HP\OneDrive\Desktop\Screenshot_14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9242"/>
            <a:ext cx="12419463" cy="5732059"/>
          </a:xfrm>
          <a:prstGeom prst="rect">
            <a:avLst/>
          </a:prstGeom>
          <a:noFill/>
        </p:spPr>
      </p:pic>
      <p:pic>
        <p:nvPicPr>
          <p:cNvPr id="6" name="Sau khi thảo luận xo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46997" y="9644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018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1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loud Callout 4"/>
          <p:cNvSpPr/>
          <p:nvPr/>
        </p:nvSpPr>
        <p:spPr>
          <a:xfrm>
            <a:off x="532263" y="423081"/>
            <a:ext cx="11273049" cy="6237026"/>
          </a:xfrm>
          <a:prstGeom prst="cloud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+ </a:t>
            </a:r>
            <a:r>
              <a:rPr lang="nl-NL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 bò, gà, lạc đà, chó, hổ, lạc đà là những con vật sống ở môi trường trên cạn. Chung tạo thành nhóm động vật sống trên cạn.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+ </a:t>
            </a:r>
            <a:r>
              <a:rPr lang="nl-NL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 cá vàng, cua đồng, cá heo, sao biển là những con vật sống ở môi trường dưới nước. Chúng tạo thành nhóm động vật sống dưới nước. 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Qua bảng trên chúng 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92406" y="0"/>
            <a:ext cx="609600" cy="609600"/>
          </a:xfrm>
          <a:prstGeom prst="rect">
            <a:avLst/>
          </a:prstGeom>
        </p:spPr>
      </p:pic>
      <p:pic>
        <p:nvPicPr>
          <p:cNvPr id="7" name="Vừa rồi chúng ta vừ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149755" y="-4549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257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67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338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ừa rồi chúng ta vừa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410269" y="-95535"/>
            <a:ext cx="609600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0" y="609600"/>
            <a:ext cx="8161361" cy="114641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 : </a:t>
            </a:r>
            <a:r>
              <a:rPr lang="nl-NL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Tìm </a:t>
            </a:r>
            <a:r>
              <a:rPr lang="nl-NL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những con vật cùng </a:t>
            </a:r>
            <a:r>
              <a:rPr lang="nl-NL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endParaRPr lang="en-U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b="1" dirty="0"/>
          </a:p>
        </p:txBody>
      </p:sp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Chèn bài tập 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9" name="Các em hãy hoàn thàn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326232" y="11697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915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8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38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Chèn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bài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r>
              <a:rPr lang="en-US" sz="3000" dirty="0" err="1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tập</a:t>
            </a:r>
            <a:r>
              <a:rPr lang="en-US" sz="30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</a:t>
            </a:r>
            <a:endParaRPr lang="en-US" sz="30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25351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vi-VN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Bấm vào các </a:t>
            </a:r>
            <a:r>
              <a:rPr lang="vi-VN" sz="2200" b="1" dirty="0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vi-VN" sz="2200" dirty="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nút chỉnh sửa đối tượng này </a:t>
            </a:r>
            <a:endParaRPr lang="en-US" sz="2200" dirty="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83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au khi các em làm x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76400" y="302942"/>
            <a:ext cx="609600" cy="6096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345689" y="1349298"/>
            <a:ext cx="10303726" cy="328961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nl-NL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Động vật sống trên cạn: con thỏ, con ngựa, chim bồ câu, con voi, con gấu.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Động vật sống dưới nước: con cá thu, con tôm, con cá chép.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Có môi trường sống trên cạn và dưới nước, do đó có thể phân thành hai nhóm động vật: nhóm động vật sống ở môi trường trên cạn và nhóm động vật sống ở môi trường dưới nước.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50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53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8A00363B-6907-4385-BBD8-C5FA30C99E1D}"/>
  <p:tag name="ISPRING_RESOURCE_FOLDER" val="C:\Users\User\Downloads\Bai 1 Co the chung ta\"/>
  <p:tag name="ISPRING_PRESENTATION_PATH" val="C:\Users\User\Downloads\Bai 1 Co the chung ta.pptx"/>
  <p:tag name="ISPRING_PROJECT_VERSION" val="9"/>
  <p:tag name="ISPRING_PROJECT_FOLDER_UPDATED" val="1"/>
  <p:tag name="ISPRING_SCREEN_RECS_UPDATED" val="C:\Users\User\Downloads\Bai 1 Co the chung ta\"/>
  <p:tag name="FLASHSPRING_ZOOM_TAG" val="73"/>
  <p:tag name="ISPRING_PRESENTATION_INFO_2" val="&lt;?xml version=&quot;1.0&quot; encoding=&quot;UTF-8&quot; standalone=&quot;no&quot; ?&gt;&#10;&lt;presentation2&gt;&#10;&#10;  &lt;slides&gt;&#10;    &lt;slide id=&quot;{D2F57220-242E-45A2-8799-2E09E14C6334}&quot; pptId=&quot;264&quot;/&gt;&#10;    &lt;slide id=&quot;{52F8ACF4-429B-41DF-BA10-81F0181F0336}&quot; pptId=&quot;269&quot;/&gt;&#10;    &lt;slide id=&quot;{A32A4DB7-E4EA-4D01-9CAF-C28525A64054}&quot; pptId=&quot;256&quot;/&gt;&#10;    &lt;slide id=&quot;{4604FB46-7326-497B-9CE5-E39BED36533C}&quot; pptId=&quot;257&quot;/&gt;&#10;    &lt;slide id=&quot;{EE98876A-AB42-4874-A20F-C1CD5F05AB82}&quot; pptId=&quot;258&quot;/&gt;&#10;    &lt;slide id=&quot;{B2E30F5F-B4F4-4B73-87A6-663201C9DE7F}&quot; pptId=&quot;259&quot;/&gt;&#10;    &lt;slide id=&quot;{797750C9-8838-43BF-BA1A-4824C638DF8C}&quot; pptId=&quot;260&quot;/&gt;&#10;    &lt;slide id=&quot;{04985AA7-1EAE-4957-A1C6-D15A52EA0506}&quot; pptId=&quot;261&quot;/&gt;&#10;    &lt;slide id=&quot;{C2C133E3-AA4C-461E-9693-A2181412B895}&quot; pptId=&quot;262&quot;/&gt;&#10;    &lt;slide id=&quot;{13F791EA-5A8A-4682-A3A3-39B36B6F517C}&quot; pptId=&quot;268&quot;/&gt;&#10;  &lt;/slides&gt;&#10;&#10;  &lt;narration&gt;&#10;    &lt;audioTracks/&gt;&#10;    &lt;videoTracks&gt;&#10;      &lt;videoTrack muted=&quot;false&quot; name=&quot;video giới thiệu&quot; resource=&quot;1b1f12e8&quot; slideId=&quot;{52F8ACF4-429B-41DF-BA10-81F0181F0336}&quot; startTime=&quot;0&quot; stepIndex=&quot;0&quot; volume=&quot;1&quot;&gt;&#10;        &lt;video format=&quot;yuv420p&quot; frameRate=&quot;30&quot; height=&quot;720&quot; pixelAspectRatio=&quot;1&quot; width=&quot;1280&quot;/&gt;&#10;        &lt;audio channels=&quot;2&quot; format=&quot;fltp&quot; sampleRate=&quot;44100&quot;/&gt;&#10;      &lt;/videoTrack&gt;&#10;    &lt;/videoTracks&gt;&#10;  &lt;/narration&gt;&#10;&#10;&lt;/presentation2&gt;&#10;"/>
  <p:tag name="ISPRING_PRESENTATION_TITLE" val="Bai 1 Co the chung ta"/>
  <p:tag name="ISPRING_FIRST_PUBLI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D2F57220-242E-45A2-8799-2E09E14C6334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D_2" val="{52F8ACF4-429B-41DF-BA10-81F0181F0336}"/>
  <p:tag name="GENSWF_ADVANCE_TIME" val="19.92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A32A4DB7-E4EA-4D01-9CAF-C28525A64054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C:\Users\User\Downloads\Bai 1 Co the chung ta\quiz\quiz1.quiz"/>
  <p:tag name="ISPRING_QUIZ_RELATIVE_PATH" val="Bai 1 Co the chung ta\quiz\quiz1.quiz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C:\Users\User\Downloads\Bai 1 Co the chung ta\quiz\quiz2.quiz"/>
  <p:tag name="ISPRING_QUIZ_RELATIVE_PATH" val="Bai 1 Co the chung ta\quiz\quiz2.quiz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"/>
  <p:tag name="ISPRING_CUSTOM_TIMING_USED" val="1"/>
  <p:tag name="ISPRING_SLIDE_ID_2" val="{13F791EA-5A8A-4682-A3A3-39B36B6F517C}"/>
</p:tagLst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297</TotalTime>
  <Words>276</Words>
  <Application>Microsoft Office PowerPoint</Application>
  <PresentationFormat>Custom</PresentationFormat>
  <Paragraphs>27</Paragraphs>
  <Slides>11</Slides>
  <Notes>6</Notes>
  <HiddenSlides>0</HiddenSlides>
  <MMClips>11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 1 Co the chung ta</dc:title>
  <dc:creator>Nguyên Giáp</dc:creator>
  <cp:lastModifiedBy>Admin</cp:lastModifiedBy>
  <cp:revision>42</cp:revision>
  <dcterms:created xsi:type="dcterms:W3CDTF">2020-09-06T13:07:18Z</dcterms:created>
  <dcterms:modified xsi:type="dcterms:W3CDTF">2024-03-19T00:26:51Z</dcterms:modified>
</cp:coreProperties>
</file>