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17"/>
  </p:notesMasterIdLst>
  <p:sldIdLst>
    <p:sldId id="320" r:id="rId3"/>
    <p:sldId id="321" r:id="rId4"/>
    <p:sldId id="324" r:id="rId5"/>
    <p:sldId id="259" r:id="rId6"/>
    <p:sldId id="285" r:id="rId7"/>
    <p:sldId id="319" r:id="rId8"/>
    <p:sldId id="278" r:id="rId9"/>
    <p:sldId id="266" r:id="rId10"/>
    <p:sldId id="279" r:id="rId11"/>
    <p:sldId id="281" r:id="rId12"/>
    <p:sldId id="287" r:id="rId13"/>
    <p:sldId id="267" r:id="rId14"/>
    <p:sldId id="272" r:id="rId15"/>
    <p:sldId id="308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0D51"/>
    <a:srgbClr val="EA5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89" autoAdjust="0"/>
    <p:restoredTop sz="94660"/>
  </p:normalViewPr>
  <p:slideViewPr>
    <p:cSldViewPr snapToGrid="0">
      <p:cViewPr>
        <p:scale>
          <a:sx n="50" d="100"/>
          <a:sy n="50" d="100"/>
        </p:scale>
        <p:origin x="-752" y="-2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491C2-1809-4602-9911-62F19BD36C68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888F3-E0AC-4834-AD67-4A2687B10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726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706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498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198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448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383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69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564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99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35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65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623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467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703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888F3-E0AC-4834-AD67-4A2687B104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94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26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34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67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16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67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67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07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858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89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098A99-E8A8-4A8C-A475-63BD63E2C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30DBABB-5830-4FB8-AF31-1BE86E4C67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3D9F54-7281-4C88-8DAC-38835C54D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A42392B-BF27-40D8-8946-AF1B6E685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15C185C-B31F-4786-BC79-098D9EB45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117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FB7929-13E7-454C-9BA8-8A3780F4C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FEF7F53-C6D5-477C-B46D-524C0C5ED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06B716D-616B-4600-B3E9-5D9D0EC85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A7FFB84-BA64-4B48-B3DA-C256B3303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9F987D-AD67-464A-99DE-D6980261D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023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61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6E9D9D-C0B4-45D5-B73C-A338F3A22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8A1C582-C3C5-46E4-B8E3-2F7B9142E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1252A4F-8C7D-4091-8470-5EC44B58DB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FC35DE0-FC43-4D46-8546-D450576C4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7D0A715-D899-40D7-AEED-DAF697458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223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B17C77-8C2F-41AD-8AAA-6C724C907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FE7F5C7-29CA-4DB3-92C9-BDA5657F8C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0A2D85C-011E-4493-B01D-ED3B4AF59E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7DDA481-89C0-4E95-8946-03E2AB457E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051E511-F977-4EBC-9494-EDEB3A6A7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F094B68-A244-4C27-8792-D216BCF2A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882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C2571E-0F52-4538-BBED-42A30E55B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821523-5F75-4B95-80A4-B9AC63F75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E2C5F72-ED43-455C-8882-7C35764D4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B45963D-7ED6-4456-B577-AAF30EE226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F1A89-81B1-4E62-A5FF-403F18FEDA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E1E946E-EF0B-49F0-980E-3AE637FB03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BAACB23-D257-4217-A692-05366CF06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079B10C-F6B2-4895-AE35-5CDE16FE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2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BBD3AD-C4C0-4994-8148-9256D1C24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14D63F9-A326-45DE-9EA5-EFD8DE3528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CBAB967-7B71-4167-B65C-C819422A9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765D4EA-F917-45B1-8E26-01A0BFAC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1097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F64F2FB-D26C-4D58-B3AE-FC9733CE9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AE7BACE-31A2-4FDD-B617-CCF113023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3B53F2D-C9C5-41D2-82AC-B0CE7A3B6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632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810DC3-67E4-4DEB-ADBE-D2206DAA1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1EF2528-D9FC-4118-AE57-8AB1EEBD4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FDBECB2-5C60-4056-BDBB-35B5610E9E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3798F6-EF65-441E-8493-8B515C2D1F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50553E1-F232-46B7-81D5-E70FE777C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ADF9304-2C11-4355-9E74-4804598EB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5332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E8BC13-7B0B-447C-9D35-207DB7D1A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384B8B3-2D19-4C3C-84CC-51E2C1DE12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96EEE19-82DC-47BD-B028-208CE01D79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4864587-3BCE-4B8A-8A22-C160FAA019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C9A4325-9E1C-43F5-A048-027FBBDD8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AD1BAF7-7B63-4B4F-AFA4-22A66F082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2071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58D06-4EB6-40CE-9F99-11B77AF50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5DEBDAC-52EE-4E9A-A6CA-6500811F07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74C3C07-877E-421B-98B8-019D965698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7A5A5E-A79D-4005-BC51-8554608CF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06E336-EADA-41A7-9596-F1035E81A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9596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0ECA0F5-24C5-4D88-B386-ABEE3E32FB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D82E51E-3976-4CDD-8454-50514674C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366D708-9DF5-458E-928A-77765943D9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9B6798-5A7D-4ABA-B6F6-C3AF8A02BD1E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03D12E-21B4-4239-8171-6C2BC931D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C9D9075-4E93-48F2-BBA3-340FA2F04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F68603-A089-495A-9906-6438AAA35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73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33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78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89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023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47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04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91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xmlns="" id="{FE736D14-1991-48D4-E979-3FE3FA0C7CE6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5425" y="295275"/>
            <a:ext cx="1257300" cy="1257300"/>
          </a:xfrm>
          <a:prstGeom prst="rect">
            <a:avLst/>
          </a:prstGeom>
        </p:spPr>
      </p:pic>
      <p:pic>
        <p:nvPicPr>
          <p:cNvPr id="4" name="Picture 3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xmlns="" id="{A17700BF-2145-D055-2205-4F240627C3C9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317" y="12378418"/>
            <a:ext cx="1257300" cy="1257300"/>
          </a:xfrm>
          <a:prstGeom prst="rect">
            <a:avLst/>
          </a:prstGeom>
        </p:spPr>
      </p:pic>
      <p:pic>
        <p:nvPicPr>
          <p:cNvPr id="5" name="Picture 4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xmlns="" id="{F6F0C057-145B-1A12-396E-DC958265119B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574" y="-7379153"/>
            <a:ext cx="12573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84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xmlns="" id="{3087284E-58E3-EB9B-D914-B32507E36EF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4274" y="465245"/>
            <a:ext cx="12668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0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19.pn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21.pn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media7.mp3"/><Relationship Id="rId7" Type="http://schemas.openxmlformats.org/officeDocument/2006/relationships/image" Target="../media/image22.png"/><Relationship Id="rId2" Type="http://schemas.microsoft.com/office/2007/relationships/media" Target="../media/media7.mp3"/><Relationship Id="rId1" Type="http://schemas.openxmlformats.org/officeDocument/2006/relationships/tags" Target="../tags/tag13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media8.mp3"/><Relationship Id="rId7" Type="http://schemas.openxmlformats.org/officeDocument/2006/relationships/image" Target="../media/image23.png"/><Relationship Id="rId2" Type="http://schemas.microsoft.com/office/2007/relationships/media" Target="../media/media8.mp3"/><Relationship Id="rId1" Type="http://schemas.openxmlformats.org/officeDocument/2006/relationships/tags" Target="../tags/tag14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5.xml"/><Relationship Id="rId6" Type="http://schemas.openxmlformats.org/officeDocument/2006/relationships/image" Target="../media/image25.png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3.xml"/><Relationship Id="rId6" Type="http://schemas.openxmlformats.org/officeDocument/2006/relationships/image" Target="../media/image2.jpg"/><Relationship Id="rId11" Type="http://schemas.openxmlformats.org/officeDocument/2006/relationships/image" Target="../media/image9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3.mp3"/><Relationship Id="rId7" Type="http://schemas.openxmlformats.org/officeDocument/2006/relationships/image" Target="../media/image12.png"/><Relationship Id="rId2" Type="http://schemas.microsoft.com/office/2007/relationships/media" Target="../media/media3.mp3"/><Relationship Id="rId1" Type="http://schemas.openxmlformats.org/officeDocument/2006/relationships/tags" Target="../tags/tag5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media5.mp3"/><Relationship Id="rId7" Type="http://schemas.openxmlformats.org/officeDocument/2006/relationships/image" Target="../media/image14.png"/><Relationship Id="rId2" Type="http://schemas.microsoft.com/office/2007/relationships/media" Target="../media/media5.mp3"/><Relationship Id="rId1" Type="http://schemas.openxmlformats.org/officeDocument/2006/relationships/tags" Target="../tags/tag7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6.mp3"/><Relationship Id="rId7" Type="http://schemas.openxmlformats.org/officeDocument/2006/relationships/image" Target="../media/image17.png"/><Relationship Id="rId2" Type="http://schemas.microsoft.com/office/2007/relationships/media" Target="../media/media6.mp3"/><Relationship Id="rId1" Type="http://schemas.openxmlformats.org/officeDocument/2006/relationships/tags" Target="../tags/tag8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8.pn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BB69CA5-1AC2-4CEB-9C55-2AD4B874B4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1"/>
            <a:ext cx="12192000" cy="6858000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284117" y="280852"/>
            <a:ext cx="11623766" cy="6296297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  <a:prstDash val="dash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1793" y="393291"/>
            <a:ext cx="5781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UBND HUYỆN TRÀ BỒNG</a:t>
            </a:r>
          </a:p>
          <a:p>
            <a:r>
              <a:rPr lang="vi-VN" sz="3200" dirty="0" smtClean="0">
                <a:solidFill>
                  <a:srgbClr val="FF0000"/>
                </a:solidFill>
                <a:latin typeface="+mj-lt"/>
              </a:rPr>
              <a:t>   TRƯỜNG TH TRÀ XINH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2696" y="2505670"/>
            <a:ext cx="690224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dirty="0" smtClean="0">
                <a:latin typeface="+mj-lt"/>
              </a:rPr>
              <a:t>BÀI GIẢNG E-LEARNING</a:t>
            </a:r>
          </a:p>
          <a:p>
            <a:pPr algn="ctr"/>
            <a:r>
              <a:rPr lang="vi-VN" sz="3200" dirty="0" smtClean="0">
                <a:latin typeface="+mj-lt"/>
              </a:rPr>
              <a:t>MÔN: ĐẠO ĐỨC- LỚP 4</a:t>
            </a:r>
          </a:p>
          <a:p>
            <a:pPr algn="ctr"/>
            <a:r>
              <a:rPr lang="vi-VN" sz="3200" dirty="0" smtClean="0">
                <a:latin typeface="+mj-lt"/>
              </a:rPr>
              <a:t>GV: HUỲNH PHI THU</a:t>
            </a:r>
          </a:p>
          <a:p>
            <a:endParaRPr lang="en-US" dirty="0"/>
          </a:p>
        </p:txBody>
      </p:sp>
      <p:pic>
        <p:nvPicPr>
          <p:cNvPr id="10" name="图片 3">
            <a:extLst>
              <a:ext uri="{FF2B5EF4-FFF2-40B4-BE49-F238E27FC236}">
                <a16:creationId xmlns:a16="http://schemas.microsoft.com/office/drawing/2014/main" xmlns="" id="{AAA4D63E-D84F-4807-8279-7D1324225E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" t="13953" r="7261" b="14729"/>
          <a:stretch/>
        </p:blipFill>
        <p:spPr>
          <a:xfrm flipH="1">
            <a:off x="-168998" y="4583650"/>
            <a:ext cx="2931247" cy="2382286"/>
          </a:xfrm>
          <a:prstGeom prst="rect">
            <a:avLst/>
          </a:prstGeom>
        </p:spPr>
      </p:pic>
      <p:pic>
        <p:nvPicPr>
          <p:cNvPr id="4" name="Nhac-nuoc-ngoai-khong-loi-Guitar-nhac-hay-nhat-Minh-Chi 00_00_00-00_00_1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08593" y="5368393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56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15357E-2C8F-4751-8FA6-E6D1547924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1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84117" y="280852"/>
            <a:ext cx="11623766" cy="6296297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  <a:prstDash val="dash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4" name="矩形: 圆角 11">
            <a:extLst>
              <a:ext uri="{FF2B5EF4-FFF2-40B4-BE49-F238E27FC236}">
                <a16:creationId xmlns:a16="http://schemas.microsoft.com/office/drawing/2014/main" xmlns="" id="{D1E25C24-7BB7-4B28-946E-59464D4A7D1D}"/>
              </a:ext>
            </a:extLst>
          </p:cNvPr>
          <p:cNvSpPr/>
          <p:nvPr/>
        </p:nvSpPr>
        <p:spPr>
          <a:xfrm>
            <a:off x="5498436" y="1581297"/>
            <a:ext cx="5932712" cy="3547856"/>
          </a:xfrm>
          <a:prstGeom prst="roundRect">
            <a:avLst/>
          </a:prstGeom>
          <a:noFill/>
          <a:ln w="57150">
            <a:solidFill>
              <a:srgbClr val="FFCA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36896" y="1985094"/>
            <a:ext cx="53516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40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Tiền</a:t>
            </a:r>
            <a:r>
              <a:rPr lang="en-US" sz="4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4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mua</a:t>
            </a:r>
            <a:r>
              <a:rPr lang="en-US" sz="4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hàng</a:t>
            </a:r>
            <a:r>
              <a:rPr lang="en-US" sz="4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hóa</a:t>
            </a:r>
            <a:r>
              <a:rPr lang="en-US" sz="4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bác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nông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dân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bán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rau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quả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lấy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tiền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mua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xe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đạp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i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4000" b="1" i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con</a:t>
            </a:r>
            <a:r>
              <a:rPr lang="en-US" sz="4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DBE26FB-B736-0460-1597-9495D0102E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626" y="2188395"/>
            <a:ext cx="4736601" cy="26139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0653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15357E-2C8F-4751-8FA6-E6D1547924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1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84117" y="280852"/>
            <a:ext cx="11623766" cy="6296297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  <a:prstDash val="dash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4" name="矩形: 圆角 11">
            <a:extLst>
              <a:ext uri="{FF2B5EF4-FFF2-40B4-BE49-F238E27FC236}">
                <a16:creationId xmlns:a16="http://schemas.microsoft.com/office/drawing/2014/main" xmlns="" id="{D1E25C24-7BB7-4B28-946E-59464D4A7D1D}"/>
              </a:ext>
            </a:extLst>
          </p:cNvPr>
          <p:cNvSpPr/>
          <p:nvPr/>
        </p:nvSpPr>
        <p:spPr>
          <a:xfrm>
            <a:off x="5498436" y="1581297"/>
            <a:ext cx="5932712" cy="3547856"/>
          </a:xfrm>
          <a:prstGeom prst="roundRect">
            <a:avLst/>
          </a:prstGeom>
          <a:noFill/>
          <a:ln w="57150">
            <a:solidFill>
              <a:srgbClr val="FFCA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64977" y="1779611"/>
            <a:ext cx="535166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4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Nhờ có tiền, ngân hàng mới có thể cho người dân, doanh nghiệp vay vốn để sản xuất, kinh doanh.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A3079F6-F4E6-85BC-0195-D7ADA17973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3210" y="1273996"/>
            <a:ext cx="3259315" cy="41090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23321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1EEB3AD-F79C-4DCF-8004-5BF85E9AEF8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-31893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B64D62D-D143-44F6-AAFA-2F8A922BFA8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5" t="10668" r="10290" b="6831"/>
          <a:stretch/>
        </p:blipFill>
        <p:spPr>
          <a:xfrm flipH="1">
            <a:off x="8412481" y="2529397"/>
            <a:ext cx="3779520" cy="4328603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883578" y="1315092"/>
            <a:ext cx="8556860" cy="5065160"/>
            <a:chOff x="2098452" y="1632858"/>
            <a:chExt cx="7221356" cy="333102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FB6244F8-D74E-4453-B8B4-3ABC1DAB7CB8}"/>
                </a:ext>
              </a:extLst>
            </p:cNvPr>
            <p:cNvSpPr/>
            <p:nvPr/>
          </p:nvSpPr>
          <p:spPr>
            <a:xfrm>
              <a:off x="2098452" y="1632858"/>
              <a:ext cx="7221356" cy="3331028"/>
            </a:xfrm>
            <a:custGeom>
              <a:avLst/>
              <a:gdLst>
                <a:gd name="connsiteX0" fmla="*/ 598487 w 12966297"/>
                <a:gd name="connsiteY0" fmla="*/ 603588 h 6399057"/>
                <a:gd name="connsiteX1" fmla="*/ 1045054 w 12966297"/>
                <a:gd name="connsiteY1" fmla="*/ 624854 h 6399057"/>
                <a:gd name="connsiteX2" fmla="*/ 1321501 w 12966297"/>
                <a:gd name="connsiteY2" fmla="*/ 688649 h 6399057"/>
                <a:gd name="connsiteX3" fmla="*/ 1768068 w 12966297"/>
                <a:gd name="connsiteY3" fmla="*/ 444100 h 6399057"/>
                <a:gd name="connsiteX4" fmla="*/ 1980720 w 12966297"/>
                <a:gd name="connsiteY4" fmla="*/ 40063 h 6399057"/>
                <a:gd name="connsiteX5" fmla="*/ 2416654 w 12966297"/>
                <a:gd name="connsiteY5" fmla="*/ 220816 h 6399057"/>
                <a:gd name="connsiteX6" fmla="*/ 2810059 w 12966297"/>
                <a:gd name="connsiteY6" fmla="*/ 167654 h 6399057"/>
                <a:gd name="connsiteX7" fmla="*/ 3331054 w 12966297"/>
                <a:gd name="connsiteY7" fmla="*/ 475998 h 6399057"/>
                <a:gd name="connsiteX8" fmla="*/ 3841417 w 12966297"/>
                <a:gd name="connsiteY8" fmla="*/ 125123 h 6399057"/>
                <a:gd name="connsiteX9" fmla="*/ 4043436 w 12966297"/>
                <a:gd name="connsiteY9" fmla="*/ 157021 h 6399057"/>
                <a:gd name="connsiteX10" fmla="*/ 4213557 w 12966297"/>
                <a:gd name="connsiteY10" fmla="*/ 8165 h 6399057"/>
                <a:gd name="connsiteX11" fmla="*/ 4585696 w 12966297"/>
                <a:gd name="connsiteY11" fmla="*/ 444100 h 6399057"/>
                <a:gd name="connsiteX12" fmla="*/ 5553259 w 12966297"/>
                <a:gd name="connsiteY12" fmla="*/ 901300 h 6399057"/>
                <a:gd name="connsiteX13" fmla="*/ 6435761 w 12966297"/>
                <a:gd name="connsiteY13" fmla="*/ 699281 h 6399057"/>
                <a:gd name="connsiteX14" fmla="*/ 6946124 w 12966297"/>
                <a:gd name="connsiteY14" fmla="*/ 284612 h 6399057"/>
                <a:gd name="connsiteX15" fmla="*/ 7148143 w 12966297"/>
                <a:gd name="connsiteY15" fmla="*/ 369672 h 6399057"/>
                <a:gd name="connsiteX16" fmla="*/ 7413957 w 12966297"/>
                <a:gd name="connsiteY16" fmla="*/ 337774 h 6399057"/>
                <a:gd name="connsiteX17" fmla="*/ 7807361 w 12966297"/>
                <a:gd name="connsiteY17" fmla="*/ 178286 h 6399057"/>
                <a:gd name="connsiteX18" fmla="*/ 8083808 w 12966297"/>
                <a:gd name="connsiteY18" fmla="*/ 624854 h 6399057"/>
                <a:gd name="connsiteX19" fmla="*/ 8604803 w 12966297"/>
                <a:gd name="connsiteY19" fmla="*/ 731179 h 6399057"/>
                <a:gd name="connsiteX20" fmla="*/ 8987575 w 12966297"/>
                <a:gd name="connsiteY20" fmla="*/ 146388 h 6399057"/>
                <a:gd name="connsiteX21" fmla="*/ 9487306 w 12966297"/>
                <a:gd name="connsiteY21" fmla="*/ 475998 h 6399057"/>
                <a:gd name="connsiteX22" fmla="*/ 10433603 w 12966297"/>
                <a:gd name="connsiteY22" fmla="*/ 667384 h 6399057"/>
                <a:gd name="connsiteX23" fmla="*/ 11528757 w 12966297"/>
                <a:gd name="connsiteY23" fmla="*/ 210184 h 6399057"/>
                <a:gd name="connsiteX24" fmla="*/ 11805203 w 12966297"/>
                <a:gd name="connsiteY24" fmla="*/ 699281 h 6399057"/>
                <a:gd name="connsiteX25" fmla="*/ 12836561 w 12966297"/>
                <a:gd name="connsiteY25" fmla="*/ 603588 h 6399057"/>
                <a:gd name="connsiteX26" fmla="*/ 12953520 w 12966297"/>
                <a:gd name="connsiteY26" fmla="*/ 1199012 h 6399057"/>
                <a:gd name="connsiteX27" fmla="*/ 12857827 w 12966297"/>
                <a:gd name="connsiteY27" fmla="*/ 5505198 h 6399057"/>
                <a:gd name="connsiteX28" fmla="*/ 12772766 w 12966297"/>
                <a:gd name="connsiteY28" fmla="*/ 5515830 h 6399057"/>
                <a:gd name="connsiteX29" fmla="*/ 12336831 w 12966297"/>
                <a:gd name="connsiteY29" fmla="*/ 5643421 h 6399057"/>
                <a:gd name="connsiteX30" fmla="*/ 11858366 w 12966297"/>
                <a:gd name="connsiteY30" fmla="*/ 6334537 h 6399057"/>
                <a:gd name="connsiteX31" fmla="*/ 11730775 w 12966297"/>
                <a:gd name="connsiteY31" fmla="*/ 6345170 h 6399057"/>
                <a:gd name="connsiteX32" fmla="*/ 11231045 w 12966297"/>
                <a:gd name="connsiteY32" fmla="*/ 6121886 h 6399057"/>
                <a:gd name="connsiteX33" fmla="*/ 10752580 w 12966297"/>
                <a:gd name="connsiteY33" fmla="*/ 6196314 h 6399057"/>
                <a:gd name="connsiteX34" fmla="*/ 10550561 w 12966297"/>
                <a:gd name="connsiteY34" fmla="*/ 5983663 h 6399057"/>
                <a:gd name="connsiteX35" fmla="*/ 9880710 w 12966297"/>
                <a:gd name="connsiteY35" fmla="*/ 5824174 h 6399057"/>
                <a:gd name="connsiteX36" fmla="*/ 9423510 w 12966297"/>
                <a:gd name="connsiteY36" fmla="*/ 6217579 h 6399057"/>
                <a:gd name="connsiteX37" fmla="*/ 9147064 w 12966297"/>
                <a:gd name="connsiteY37" fmla="*/ 6217579 h 6399057"/>
                <a:gd name="connsiteX38" fmla="*/ 8838720 w 12966297"/>
                <a:gd name="connsiteY38" fmla="*/ 6355802 h 6399057"/>
                <a:gd name="connsiteX39" fmla="*/ 8094440 w 12966297"/>
                <a:gd name="connsiteY39" fmla="*/ 5600891 h 6399057"/>
                <a:gd name="connsiteX40" fmla="*/ 6765371 w 12966297"/>
                <a:gd name="connsiteY40" fmla="*/ 5218119 h 6399057"/>
                <a:gd name="connsiteX41" fmla="*/ 5670217 w 12966297"/>
                <a:gd name="connsiteY41" fmla="*/ 5643421 h 6399057"/>
                <a:gd name="connsiteX42" fmla="*/ 5287445 w 12966297"/>
                <a:gd name="connsiteY42" fmla="*/ 6015561 h 6399057"/>
                <a:gd name="connsiteX43" fmla="*/ 4904673 w 12966297"/>
                <a:gd name="connsiteY43" fmla="*/ 5887970 h 6399057"/>
                <a:gd name="connsiteX44" fmla="*/ 4107231 w 12966297"/>
                <a:gd name="connsiteY44" fmla="*/ 6185681 h 6399057"/>
                <a:gd name="connsiteX45" fmla="*/ 4022171 w 12966297"/>
                <a:gd name="connsiteY45" fmla="*/ 5813542 h 6399057"/>
                <a:gd name="connsiteX46" fmla="*/ 3384217 w 12966297"/>
                <a:gd name="connsiteY46" fmla="*/ 5441402 h 6399057"/>
                <a:gd name="connsiteX47" fmla="*/ 2778161 w 12966297"/>
                <a:gd name="connsiteY47" fmla="*/ 5707216 h 6399057"/>
                <a:gd name="connsiteX48" fmla="*/ 2597408 w 12966297"/>
                <a:gd name="connsiteY48" fmla="*/ 6196314 h 6399057"/>
                <a:gd name="connsiteX49" fmla="*/ 2363492 w 12966297"/>
                <a:gd name="connsiteY49" fmla="*/ 5994295 h 6399057"/>
                <a:gd name="connsiteX50" fmla="*/ 1470357 w 12966297"/>
                <a:gd name="connsiteY50" fmla="*/ 5590258 h 6399057"/>
                <a:gd name="connsiteX51" fmla="*/ 460264 w 12966297"/>
                <a:gd name="connsiteY51" fmla="*/ 5558361 h 6399057"/>
                <a:gd name="connsiteX52" fmla="*/ 130654 w 12966297"/>
                <a:gd name="connsiteY52" fmla="*/ 5228751 h 6399057"/>
                <a:gd name="connsiteX53" fmla="*/ 24329 w 12966297"/>
                <a:gd name="connsiteY53" fmla="*/ 412202 h 6399057"/>
                <a:gd name="connsiteX54" fmla="*/ 598487 w 12966297"/>
                <a:gd name="connsiteY54" fmla="*/ 603588 h 639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2966297" h="6399057">
                  <a:moveTo>
                    <a:pt x="598487" y="603588"/>
                  </a:moveTo>
                  <a:cubicBezTo>
                    <a:pt x="768608" y="639030"/>
                    <a:pt x="924552" y="610677"/>
                    <a:pt x="1045054" y="624854"/>
                  </a:cubicBezTo>
                  <a:cubicBezTo>
                    <a:pt x="1165556" y="639031"/>
                    <a:pt x="1200999" y="718775"/>
                    <a:pt x="1321501" y="688649"/>
                  </a:cubicBezTo>
                  <a:cubicBezTo>
                    <a:pt x="1442003" y="658523"/>
                    <a:pt x="1658198" y="552198"/>
                    <a:pt x="1768068" y="444100"/>
                  </a:cubicBezTo>
                  <a:cubicBezTo>
                    <a:pt x="1877938" y="336002"/>
                    <a:pt x="1872622" y="77277"/>
                    <a:pt x="1980720" y="40063"/>
                  </a:cubicBezTo>
                  <a:cubicBezTo>
                    <a:pt x="2088818" y="2849"/>
                    <a:pt x="2278431" y="199551"/>
                    <a:pt x="2416654" y="220816"/>
                  </a:cubicBezTo>
                  <a:cubicBezTo>
                    <a:pt x="2554877" y="242081"/>
                    <a:pt x="2657659" y="125124"/>
                    <a:pt x="2810059" y="167654"/>
                  </a:cubicBezTo>
                  <a:cubicBezTo>
                    <a:pt x="2962459" y="210184"/>
                    <a:pt x="3159161" y="483086"/>
                    <a:pt x="3331054" y="475998"/>
                  </a:cubicBezTo>
                  <a:cubicBezTo>
                    <a:pt x="3502947" y="468909"/>
                    <a:pt x="3722687" y="178286"/>
                    <a:pt x="3841417" y="125123"/>
                  </a:cubicBezTo>
                  <a:cubicBezTo>
                    <a:pt x="3960147" y="71960"/>
                    <a:pt x="3981413" y="176514"/>
                    <a:pt x="4043436" y="157021"/>
                  </a:cubicBezTo>
                  <a:cubicBezTo>
                    <a:pt x="4105459" y="137528"/>
                    <a:pt x="4123180" y="-39681"/>
                    <a:pt x="4213557" y="8165"/>
                  </a:cubicBezTo>
                  <a:cubicBezTo>
                    <a:pt x="4303934" y="56011"/>
                    <a:pt x="4362412" y="295244"/>
                    <a:pt x="4585696" y="444100"/>
                  </a:cubicBezTo>
                  <a:cubicBezTo>
                    <a:pt x="4808980" y="592956"/>
                    <a:pt x="5244915" y="858770"/>
                    <a:pt x="5553259" y="901300"/>
                  </a:cubicBezTo>
                  <a:cubicBezTo>
                    <a:pt x="5861603" y="943830"/>
                    <a:pt x="6203617" y="802062"/>
                    <a:pt x="6435761" y="699281"/>
                  </a:cubicBezTo>
                  <a:cubicBezTo>
                    <a:pt x="6667905" y="596500"/>
                    <a:pt x="6827394" y="339547"/>
                    <a:pt x="6946124" y="284612"/>
                  </a:cubicBezTo>
                  <a:cubicBezTo>
                    <a:pt x="7064854" y="229677"/>
                    <a:pt x="7070171" y="360812"/>
                    <a:pt x="7148143" y="369672"/>
                  </a:cubicBezTo>
                  <a:cubicBezTo>
                    <a:pt x="7226115" y="378532"/>
                    <a:pt x="7304087" y="369672"/>
                    <a:pt x="7413957" y="337774"/>
                  </a:cubicBezTo>
                  <a:cubicBezTo>
                    <a:pt x="7523827" y="305876"/>
                    <a:pt x="7695719" y="130439"/>
                    <a:pt x="7807361" y="178286"/>
                  </a:cubicBezTo>
                  <a:cubicBezTo>
                    <a:pt x="7919003" y="226133"/>
                    <a:pt x="7950901" y="532705"/>
                    <a:pt x="8083808" y="624854"/>
                  </a:cubicBezTo>
                  <a:cubicBezTo>
                    <a:pt x="8216715" y="717003"/>
                    <a:pt x="8454175" y="810923"/>
                    <a:pt x="8604803" y="731179"/>
                  </a:cubicBezTo>
                  <a:cubicBezTo>
                    <a:pt x="8755431" y="651435"/>
                    <a:pt x="8840491" y="188918"/>
                    <a:pt x="8987575" y="146388"/>
                  </a:cubicBezTo>
                  <a:cubicBezTo>
                    <a:pt x="9134659" y="103858"/>
                    <a:pt x="9246301" y="389165"/>
                    <a:pt x="9487306" y="475998"/>
                  </a:cubicBezTo>
                  <a:cubicBezTo>
                    <a:pt x="9728311" y="562831"/>
                    <a:pt x="10093361" y="711686"/>
                    <a:pt x="10433603" y="667384"/>
                  </a:cubicBezTo>
                  <a:cubicBezTo>
                    <a:pt x="10773845" y="623082"/>
                    <a:pt x="11300157" y="204868"/>
                    <a:pt x="11528757" y="210184"/>
                  </a:cubicBezTo>
                  <a:cubicBezTo>
                    <a:pt x="11757357" y="215500"/>
                    <a:pt x="11587236" y="633714"/>
                    <a:pt x="11805203" y="699281"/>
                  </a:cubicBezTo>
                  <a:cubicBezTo>
                    <a:pt x="12023170" y="764848"/>
                    <a:pt x="12645175" y="520299"/>
                    <a:pt x="12836561" y="603588"/>
                  </a:cubicBezTo>
                  <a:cubicBezTo>
                    <a:pt x="13027947" y="686877"/>
                    <a:pt x="12949976" y="382077"/>
                    <a:pt x="12953520" y="1199012"/>
                  </a:cubicBezTo>
                  <a:cubicBezTo>
                    <a:pt x="12957064" y="2015947"/>
                    <a:pt x="12887953" y="4785728"/>
                    <a:pt x="12857827" y="5505198"/>
                  </a:cubicBezTo>
                  <a:cubicBezTo>
                    <a:pt x="12827701" y="6224668"/>
                    <a:pt x="12859599" y="5492793"/>
                    <a:pt x="12772766" y="5515830"/>
                  </a:cubicBezTo>
                  <a:cubicBezTo>
                    <a:pt x="12685933" y="5538867"/>
                    <a:pt x="12489231" y="5506970"/>
                    <a:pt x="12336831" y="5643421"/>
                  </a:cubicBezTo>
                  <a:cubicBezTo>
                    <a:pt x="12184431" y="5779872"/>
                    <a:pt x="11959375" y="6217579"/>
                    <a:pt x="11858366" y="6334537"/>
                  </a:cubicBezTo>
                  <a:cubicBezTo>
                    <a:pt x="11757357" y="6451495"/>
                    <a:pt x="11835329" y="6380612"/>
                    <a:pt x="11730775" y="6345170"/>
                  </a:cubicBezTo>
                  <a:cubicBezTo>
                    <a:pt x="11626222" y="6309728"/>
                    <a:pt x="11394078" y="6146695"/>
                    <a:pt x="11231045" y="6121886"/>
                  </a:cubicBezTo>
                  <a:cubicBezTo>
                    <a:pt x="11068013" y="6097077"/>
                    <a:pt x="10865994" y="6219351"/>
                    <a:pt x="10752580" y="6196314"/>
                  </a:cubicBezTo>
                  <a:cubicBezTo>
                    <a:pt x="10639166" y="6173277"/>
                    <a:pt x="10695873" y="6045686"/>
                    <a:pt x="10550561" y="5983663"/>
                  </a:cubicBezTo>
                  <a:cubicBezTo>
                    <a:pt x="10405249" y="5921640"/>
                    <a:pt x="10068552" y="5785188"/>
                    <a:pt x="9880710" y="5824174"/>
                  </a:cubicBezTo>
                  <a:cubicBezTo>
                    <a:pt x="9692868" y="5863160"/>
                    <a:pt x="9545784" y="6152012"/>
                    <a:pt x="9423510" y="6217579"/>
                  </a:cubicBezTo>
                  <a:cubicBezTo>
                    <a:pt x="9301236" y="6283146"/>
                    <a:pt x="9244529" y="6194542"/>
                    <a:pt x="9147064" y="6217579"/>
                  </a:cubicBezTo>
                  <a:cubicBezTo>
                    <a:pt x="9049599" y="6240616"/>
                    <a:pt x="9014157" y="6458583"/>
                    <a:pt x="8838720" y="6355802"/>
                  </a:cubicBezTo>
                  <a:cubicBezTo>
                    <a:pt x="8663283" y="6253021"/>
                    <a:pt x="8439998" y="5790505"/>
                    <a:pt x="8094440" y="5600891"/>
                  </a:cubicBezTo>
                  <a:cubicBezTo>
                    <a:pt x="7748882" y="5411277"/>
                    <a:pt x="7169408" y="5211031"/>
                    <a:pt x="6765371" y="5218119"/>
                  </a:cubicBezTo>
                  <a:cubicBezTo>
                    <a:pt x="6361334" y="5225207"/>
                    <a:pt x="5916538" y="5510514"/>
                    <a:pt x="5670217" y="5643421"/>
                  </a:cubicBezTo>
                  <a:cubicBezTo>
                    <a:pt x="5423896" y="5776328"/>
                    <a:pt x="5415036" y="5974803"/>
                    <a:pt x="5287445" y="6015561"/>
                  </a:cubicBezTo>
                  <a:cubicBezTo>
                    <a:pt x="5159854" y="6056319"/>
                    <a:pt x="5101375" y="5859617"/>
                    <a:pt x="4904673" y="5887970"/>
                  </a:cubicBezTo>
                  <a:cubicBezTo>
                    <a:pt x="4707971" y="5916323"/>
                    <a:pt x="4254315" y="6198086"/>
                    <a:pt x="4107231" y="6185681"/>
                  </a:cubicBezTo>
                  <a:cubicBezTo>
                    <a:pt x="3960147" y="6173276"/>
                    <a:pt x="4142673" y="5937589"/>
                    <a:pt x="4022171" y="5813542"/>
                  </a:cubicBezTo>
                  <a:cubicBezTo>
                    <a:pt x="3901669" y="5689496"/>
                    <a:pt x="3591552" y="5459123"/>
                    <a:pt x="3384217" y="5441402"/>
                  </a:cubicBezTo>
                  <a:cubicBezTo>
                    <a:pt x="3176882" y="5423681"/>
                    <a:pt x="2909296" y="5581397"/>
                    <a:pt x="2778161" y="5707216"/>
                  </a:cubicBezTo>
                  <a:cubicBezTo>
                    <a:pt x="2647026" y="5833035"/>
                    <a:pt x="2666519" y="6148468"/>
                    <a:pt x="2597408" y="6196314"/>
                  </a:cubicBezTo>
                  <a:cubicBezTo>
                    <a:pt x="2528297" y="6244160"/>
                    <a:pt x="2551334" y="6095304"/>
                    <a:pt x="2363492" y="5994295"/>
                  </a:cubicBezTo>
                  <a:cubicBezTo>
                    <a:pt x="2175650" y="5893286"/>
                    <a:pt x="1787562" y="5662914"/>
                    <a:pt x="1470357" y="5590258"/>
                  </a:cubicBezTo>
                  <a:cubicBezTo>
                    <a:pt x="1153152" y="5517602"/>
                    <a:pt x="683548" y="5618612"/>
                    <a:pt x="460264" y="5558361"/>
                  </a:cubicBezTo>
                  <a:cubicBezTo>
                    <a:pt x="236980" y="5498110"/>
                    <a:pt x="203310" y="6086444"/>
                    <a:pt x="130654" y="5228751"/>
                  </a:cubicBezTo>
                  <a:cubicBezTo>
                    <a:pt x="57998" y="4371058"/>
                    <a:pt x="-48327" y="1184834"/>
                    <a:pt x="24329" y="412202"/>
                  </a:cubicBezTo>
                  <a:cubicBezTo>
                    <a:pt x="96985" y="-360430"/>
                    <a:pt x="428366" y="568146"/>
                    <a:pt x="598487" y="603588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FFCA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等线" panose="020B0604020202020204" charset="-122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266582" y="2374838"/>
              <a:ext cx="6885095" cy="1882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Tiền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mua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bán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hàng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hóa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dịch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vụ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phục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vụ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cho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nhu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cầu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của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con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người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;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tiết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kiệm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gửi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ngân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hàng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dự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phòng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cho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những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cần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nhiều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tiền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tương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lai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;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giúp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đỡ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những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người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gặp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khó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khăn</a:t>
              </a:r>
              <a:r>
                <a:rPr lang="en-US" sz="360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; …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975963" y="151322"/>
            <a:ext cx="448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 w="47625">
                  <a:solidFill>
                    <a:prstClr val="white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Kết</a:t>
            </a:r>
            <a:r>
              <a:rPr kumimoji="0" lang="en-US" sz="7200" b="1" i="0" u="none" strike="noStrike" kern="1200" cap="none" spc="0" normalizeH="0" baseline="0" noProof="0" dirty="0">
                <a:ln w="47625">
                  <a:solidFill>
                    <a:prstClr val="white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 w="47625">
                  <a:solidFill>
                    <a:prstClr val="white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luận</a:t>
            </a:r>
            <a:endParaRPr kumimoji="0" lang="en-US" sz="7200" b="1" i="0" u="none" strike="noStrike" kern="1200" cap="none" spc="0" normalizeH="0" baseline="0" noProof="0" dirty="0">
              <a:ln w="47625">
                <a:solidFill>
                  <a:prstClr val="white"/>
                </a:solidFill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5963" y="171869"/>
            <a:ext cx="448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Kết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luận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7" name="Thầy có kết luận bài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24978" y="587225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8085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4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15357E-2C8F-4751-8FA6-E6D1547924B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1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2969" y="2209632"/>
            <a:ext cx="8846063" cy="3901778"/>
          </a:xfrm>
          <a:prstGeom prst="rect">
            <a:avLst/>
          </a:prstGeom>
        </p:spPr>
      </p:pic>
      <p:pic>
        <p:nvPicPr>
          <p:cNvPr id="4" name="các em tiếp tục cùng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61554" y="611141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2035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8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64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571F10DC-E210-4C44-A927-0117A2835AC0}"/>
              </a:ext>
            </a:extLst>
          </p:cNvPr>
          <p:cNvGrpSpPr/>
          <p:nvPr/>
        </p:nvGrpSpPr>
        <p:grpSpPr>
          <a:xfrm>
            <a:off x="-1" y="0"/>
            <a:ext cx="12192001" cy="5644082"/>
            <a:chOff x="-1" y="0"/>
            <a:chExt cx="12192001" cy="564408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69351A48-5311-4C43-93DC-D6B63E589D05}"/>
                </a:ext>
              </a:extLst>
            </p:cNvPr>
            <p:cNvGrpSpPr/>
            <p:nvPr/>
          </p:nvGrpSpPr>
          <p:grpSpPr>
            <a:xfrm>
              <a:off x="-1" y="0"/>
              <a:ext cx="12192001" cy="3804557"/>
              <a:chOff x="-1" y="0"/>
              <a:chExt cx="12192001" cy="4808409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xmlns="" id="{CAEF350D-D18D-4AD2-8DCC-2785EC7F7EAA}"/>
                  </a:ext>
                </a:extLst>
              </p:cNvPr>
              <p:cNvSpPr/>
              <p:nvPr/>
            </p:nvSpPr>
            <p:spPr>
              <a:xfrm>
                <a:off x="-1" y="0"/>
                <a:ext cx="12191999" cy="4659550"/>
              </a:xfrm>
              <a:prstGeom prst="rect">
                <a:avLst/>
              </a:prstGeom>
              <a:solidFill>
                <a:srgbClr val="F3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xmlns="" id="{22E76500-5855-43C7-9A09-301CF2A616A6}"/>
                  </a:ext>
                </a:extLst>
              </p:cNvPr>
              <p:cNvSpPr/>
              <p:nvPr/>
            </p:nvSpPr>
            <p:spPr>
              <a:xfrm>
                <a:off x="0" y="4572003"/>
                <a:ext cx="12192000" cy="2364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20BA6EB0-B451-4BFD-95E3-48B554A34B29}"/>
                </a:ext>
              </a:extLst>
            </p:cNvPr>
            <p:cNvSpPr/>
            <p:nvPr/>
          </p:nvSpPr>
          <p:spPr>
            <a:xfrm>
              <a:off x="0" y="3804557"/>
              <a:ext cx="12192000" cy="1839525"/>
            </a:xfrm>
            <a:prstGeom prst="rect">
              <a:avLst/>
            </a:prstGeom>
            <a:solidFill>
              <a:srgbClr val="FFFF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E36D0E46-35AF-4195-B794-1D01ED99ED4B}"/>
              </a:ext>
            </a:extLst>
          </p:cNvPr>
          <p:cNvGrpSpPr/>
          <p:nvPr/>
        </p:nvGrpSpPr>
        <p:grpSpPr>
          <a:xfrm>
            <a:off x="3283897" y="16203"/>
            <a:ext cx="2867377" cy="812800"/>
            <a:chOff x="5007836" y="507047"/>
            <a:chExt cx="1501614" cy="308638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9F99856C-728B-4B86-AAA0-177F861AEC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87297" y="507047"/>
              <a:ext cx="0" cy="249256"/>
            </a:xfrm>
            <a:prstGeom prst="line">
              <a:avLst/>
            </a:prstGeom>
            <a:ln w="28575">
              <a:solidFill>
                <a:srgbClr val="816F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DC56635B-760C-4A53-A281-85EC1CA88F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52374" y="509182"/>
              <a:ext cx="0" cy="249256"/>
            </a:xfrm>
            <a:prstGeom prst="line">
              <a:avLst/>
            </a:prstGeom>
            <a:ln w="28575">
              <a:solidFill>
                <a:srgbClr val="816F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5888744A-D438-44F0-A5C6-BE491A03CE45}"/>
                </a:ext>
              </a:extLst>
            </p:cNvPr>
            <p:cNvCxnSpPr/>
            <p:nvPr/>
          </p:nvCxnSpPr>
          <p:spPr>
            <a:xfrm>
              <a:off x="5007836" y="756303"/>
              <a:ext cx="1491241" cy="0"/>
            </a:xfrm>
            <a:prstGeom prst="line">
              <a:avLst/>
            </a:prstGeom>
            <a:ln w="57150">
              <a:solidFill>
                <a:srgbClr val="816F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xmlns="" id="{FA60BD5A-01E0-4060-9581-4A9C210A06C1}"/>
                </a:ext>
              </a:extLst>
            </p:cNvPr>
            <p:cNvSpPr/>
            <p:nvPr/>
          </p:nvSpPr>
          <p:spPr>
            <a:xfrm>
              <a:off x="5008420" y="766192"/>
              <a:ext cx="1501030" cy="4949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9630D08D-99D7-42C6-B781-FFD6BB96E0EF}"/>
              </a:ext>
            </a:extLst>
          </p:cNvPr>
          <p:cNvGrpSpPr/>
          <p:nvPr/>
        </p:nvGrpSpPr>
        <p:grpSpPr>
          <a:xfrm>
            <a:off x="8784776" y="17451"/>
            <a:ext cx="2867377" cy="812800"/>
            <a:chOff x="5007836" y="507047"/>
            <a:chExt cx="1501614" cy="308638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2796975A-3DF7-4DFB-98AB-BE33912435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87297" y="507047"/>
              <a:ext cx="0" cy="249256"/>
            </a:xfrm>
            <a:prstGeom prst="line">
              <a:avLst/>
            </a:prstGeom>
            <a:ln w="28575">
              <a:solidFill>
                <a:srgbClr val="816F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C5B62388-A53D-41D2-BF8F-AF9F7C8567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52374" y="509182"/>
              <a:ext cx="0" cy="249256"/>
            </a:xfrm>
            <a:prstGeom prst="line">
              <a:avLst/>
            </a:prstGeom>
            <a:ln w="28575">
              <a:solidFill>
                <a:srgbClr val="816F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7A387A37-5944-413E-98B6-8A26C042A13C}"/>
                </a:ext>
              </a:extLst>
            </p:cNvPr>
            <p:cNvCxnSpPr/>
            <p:nvPr/>
          </p:nvCxnSpPr>
          <p:spPr>
            <a:xfrm>
              <a:off x="5007836" y="756303"/>
              <a:ext cx="1491241" cy="0"/>
            </a:xfrm>
            <a:prstGeom prst="line">
              <a:avLst/>
            </a:prstGeom>
            <a:ln w="57150">
              <a:solidFill>
                <a:srgbClr val="816F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xmlns="" id="{D6C252FB-2851-4B13-9CFB-E497028BB41A}"/>
                </a:ext>
              </a:extLst>
            </p:cNvPr>
            <p:cNvSpPr/>
            <p:nvPr/>
          </p:nvSpPr>
          <p:spPr>
            <a:xfrm>
              <a:off x="5008420" y="766192"/>
              <a:ext cx="1501030" cy="4949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AB42F68E-F931-4A6D-99F2-7BBCDDB87668}"/>
              </a:ext>
            </a:extLst>
          </p:cNvPr>
          <p:cNvGrpSpPr/>
          <p:nvPr/>
        </p:nvGrpSpPr>
        <p:grpSpPr>
          <a:xfrm>
            <a:off x="283322" y="543530"/>
            <a:ext cx="2646459" cy="5120012"/>
            <a:chOff x="8805333" y="1495260"/>
            <a:chExt cx="2646459" cy="512001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28728CD7-21C6-4CED-8239-98ECDC036C88}"/>
                </a:ext>
              </a:extLst>
            </p:cNvPr>
            <p:cNvSpPr/>
            <p:nvPr/>
          </p:nvSpPr>
          <p:spPr>
            <a:xfrm>
              <a:off x="8805333" y="1495260"/>
              <a:ext cx="2646459" cy="51200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48572647-7720-4673-9B82-EE298EDBCD03}"/>
                </a:ext>
              </a:extLst>
            </p:cNvPr>
            <p:cNvSpPr/>
            <p:nvPr/>
          </p:nvSpPr>
          <p:spPr>
            <a:xfrm>
              <a:off x="9008533" y="1693333"/>
              <a:ext cx="2178756" cy="473004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816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A96A8D73-AAB4-44BD-A5D1-BECCAE6D800C}"/>
                </a:ext>
              </a:extLst>
            </p:cNvPr>
            <p:cNvSpPr/>
            <p:nvPr/>
          </p:nvSpPr>
          <p:spPr>
            <a:xfrm>
              <a:off x="9194799" y="4312356"/>
              <a:ext cx="857956" cy="18717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816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F63E1604-004C-4D74-8C56-D502B81D954E}"/>
                </a:ext>
              </a:extLst>
            </p:cNvPr>
            <p:cNvSpPr/>
            <p:nvPr/>
          </p:nvSpPr>
          <p:spPr>
            <a:xfrm>
              <a:off x="10163404" y="4312356"/>
              <a:ext cx="857956" cy="18717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816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A91E4EF6-3592-4672-AAB1-632035B491C8}"/>
                </a:ext>
              </a:extLst>
            </p:cNvPr>
            <p:cNvSpPr/>
            <p:nvPr/>
          </p:nvSpPr>
          <p:spPr>
            <a:xfrm>
              <a:off x="9222625" y="1853989"/>
              <a:ext cx="1750175" cy="226647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rgbClr val="816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xmlns="" id="{DA76BBF2-A9EB-482F-8F6D-91DDBA56ECED}"/>
                </a:ext>
              </a:extLst>
            </p:cNvPr>
            <p:cNvSpPr/>
            <p:nvPr/>
          </p:nvSpPr>
          <p:spPr>
            <a:xfrm>
              <a:off x="10916356" y="3601156"/>
              <a:ext cx="191911" cy="149456"/>
            </a:xfrm>
            <a:prstGeom prst="ellipse">
              <a:avLst/>
            </a:prstGeom>
            <a:solidFill>
              <a:srgbClr val="816F61"/>
            </a:solidFill>
            <a:ln>
              <a:solidFill>
                <a:srgbClr val="816F6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9" name="Picture 12" descr="Silhouette office desk with white background Vector Image">
            <a:extLst>
              <a:ext uri="{FF2B5EF4-FFF2-40B4-BE49-F238E27FC236}">
                <a16:creationId xmlns:a16="http://schemas.microsoft.com/office/drawing/2014/main" xmlns="" id="{064EBE89-81B0-4410-B6A8-DE2D7B648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9300" r="90000">
                        <a14:foregroundMark x1="71900" y1="51019" x2="76900" y2="82778"/>
                        <a14:foregroundMark x1="14641" y1="51019" x2="16800" y2="80370"/>
                        <a14:foregroundMark x1="14300" y1="46389" x2="14341" y2="46944"/>
                        <a14:foregroundMark x1="16800" y1="80370" x2="17100" y2="80648"/>
                        <a14:foregroundMark x1="9300" y1="42778" x2="9300" y2="42778"/>
                        <a14:foregroundMark x1="24000" y1="38889" x2="24300" y2="43611"/>
                        <a14:foregroundMark x1="78200" y1="47407" x2="77200" y2="49722"/>
                        <a14:foregroundMark x1="80300" y1="40926" x2="80600" y2="43889"/>
                        <a14:foregroundMark x1="71900" y1="16944" x2="69200" y2="21204"/>
                        <a14:foregroundMark x1="14900" y1="49444" x2="14900" y2="49444"/>
                        <a14:foregroundMark x1="15100" y1="47593" x2="15100" y2="47593"/>
                        <a14:foregroundMark x1="15100" y1="47778" x2="15500" y2="51019"/>
                        <a14:foregroundMark x1="14600" y1="47593" x2="14800" y2="51944"/>
                        <a14:foregroundMark x1="14900" y1="47315" x2="15300" y2="48704"/>
                        <a14:backgroundMark x1="28300" y1="40463" x2="28300" y2="40463"/>
                        <a14:backgroundMark x1="14300" y1="46389" x2="14300" y2="46389"/>
                        <a14:backgroundMark x1="14600" y1="46944" x2="14600" y2="47593"/>
                        <a14:backgroundMark x1="14400" y1="47130" x2="14400" y2="47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261" y="3746282"/>
            <a:ext cx="3480233" cy="375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3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37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AC5AEB4-C146-4845-894A-ADFBAC9B0EE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63455634-5045-45F8-A917-7485C256BFE3}"/>
              </a:ext>
            </a:extLst>
          </p:cNvPr>
          <p:cNvSpPr/>
          <p:nvPr/>
        </p:nvSpPr>
        <p:spPr>
          <a:xfrm>
            <a:off x="68826" y="300179"/>
            <a:ext cx="12298984" cy="6399057"/>
          </a:xfrm>
          <a:custGeom>
            <a:avLst/>
            <a:gdLst>
              <a:gd name="connsiteX0" fmla="*/ 598487 w 12966297"/>
              <a:gd name="connsiteY0" fmla="*/ 603588 h 6399057"/>
              <a:gd name="connsiteX1" fmla="*/ 1045054 w 12966297"/>
              <a:gd name="connsiteY1" fmla="*/ 624854 h 6399057"/>
              <a:gd name="connsiteX2" fmla="*/ 1321501 w 12966297"/>
              <a:gd name="connsiteY2" fmla="*/ 688649 h 6399057"/>
              <a:gd name="connsiteX3" fmla="*/ 1768068 w 12966297"/>
              <a:gd name="connsiteY3" fmla="*/ 444100 h 6399057"/>
              <a:gd name="connsiteX4" fmla="*/ 1980720 w 12966297"/>
              <a:gd name="connsiteY4" fmla="*/ 40063 h 6399057"/>
              <a:gd name="connsiteX5" fmla="*/ 2416654 w 12966297"/>
              <a:gd name="connsiteY5" fmla="*/ 220816 h 6399057"/>
              <a:gd name="connsiteX6" fmla="*/ 2810059 w 12966297"/>
              <a:gd name="connsiteY6" fmla="*/ 167654 h 6399057"/>
              <a:gd name="connsiteX7" fmla="*/ 3331054 w 12966297"/>
              <a:gd name="connsiteY7" fmla="*/ 475998 h 6399057"/>
              <a:gd name="connsiteX8" fmla="*/ 3841417 w 12966297"/>
              <a:gd name="connsiteY8" fmla="*/ 125123 h 6399057"/>
              <a:gd name="connsiteX9" fmla="*/ 4043436 w 12966297"/>
              <a:gd name="connsiteY9" fmla="*/ 157021 h 6399057"/>
              <a:gd name="connsiteX10" fmla="*/ 4213557 w 12966297"/>
              <a:gd name="connsiteY10" fmla="*/ 8165 h 6399057"/>
              <a:gd name="connsiteX11" fmla="*/ 4585696 w 12966297"/>
              <a:gd name="connsiteY11" fmla="*/ 444100 h 6399057"/>
              <a:gd name="connsiteX12" fmla="*/ 5553259 w 12966297"/>
              <a:gd name="connsiteY12" fmla="*/ 901300 h 6399057"/>
              <a:gd name="connsiteX13" fmla="*/ 6435761 w 12966297"/>
              <a:gd name="connsiteY13" fmla="*/ 699281 h 6399057"/>
              <a:gd name="connsiteX14" fmla="*/ 6946124 w 12966297"/>
              <a:gd name="connsiteY14" fmla="*/ 284612 h 6399057"/>
              <a:gd name="connsiteX15" fmla="*/ 7148143 w 12966297"/>
              <a:gd name="connsiteY15" fmla="*/ 369672 h 6399057"/>
              <a:gd name="connsiteX16" fmla="*/ 7413957 w 12966297"/>
              <a:gd name="connsiteY16" fmla="*/ 337774 h 6399057"/>
              <a:gd name="connsiteX17" fmla="*/ 7807361 w 12966297"/>
              <a:gd name="connsiteY17" fmla="*/ 178286 h 6399057"/>
              <a:gd name="connsiteX18" fmla="*/ 8083808 w 12966297"/>
              <a:gd name="connsiteY18" fmla="*/ 624854 h 6399057"/>
              <a:gd name="connsiteX19" fmla="*/ 8604803 w 12966297"/>
              <a:gd name="connsiteY19" fmla="*/ 731179 h 6399057"/>
              <a:gd name="connsiteX20" fmla="*/ 8987575 w 12966297"/>
              <a:gd name="connsiteY20" fmla="*/ 146388 h 6399057"/>
              <a:gd name="connsiteX21" fmla="*/ 9487306 w 12966297"/>
              <a:gd name="connsiteY21" fmla="*/ 475998 h 6399057"/>
              <a:gd name="connsiteX22" fmla="*/ 10433603 w 12966297"/>
              <a:gd name="connsiteY22" fmla="*/ 667384 h 6399057"/>
              <a:gd name="connsiteX23" fmla="*/ 11528757 w 12966297"/>
              <a:gd name="connsiteY23" fmla="*/ 210184 h 6399057"/>
              <a:gd name="connsiteX24" fmla="*/ 11805203 w 12966297"/>
              <a:gd name="connsiteY24" fmla="*/ 699281 h 6399057"/>
              <a:gd name="connsiteX25" fmla="*/ 12836561 w 12966297"/>
              <a:gd name="connsiteY25" fmla="*/ 603588 h 6399057"/>
              <a:gd name="connsiteX26" fmla="*/ 12953520 w 12966297"/>
              <a:gd name="connsiteY26" fmla="*/ 1199012 h 6399057"/>
              <a:gd name="connsiteX27" fmla="*/ 12857827 w 12966297"/>
              <a:gd name="connsiteY27" fmla="*/ 5505198 h 6399057"/>
              <a:gd name="connsiteX28" fmla="*/ 12772766 w 12966297"/>
              <a:gd name="connsiteY28" fmla="*/ 5515830 h 6399057"/>
              <a:gd name="connsiteX29" fmla="*/ 12336831 w 12966297"/>
              <a:gd name="connsiteY29" fmla="*/ 5643421 h 6399057"/>
              <a:gd name="connsiteX30" fmla="*/ 11858366 w 12966297"/>
              <a:gd name="connsiteY30" fmla="*/ 6334537 h 6399057"/>
              <a:gd name="connsiteX31" fmla="*/ 11730775 w 12966297"/>
              <a:gd name="connsiteY31" fmla="*/ 6345170 h 6399057"/>
              <a:gd name="connsiteX32" fmla="*/ 11231045 w 12966297"/>
              <a:gd name="connsiteY32" fmla="*/ 6121886 h 6399057"/>
              <a:gd name="connsiteX33" fmla="*/ 10752580 w 12966297"/>
              <a:gd name="connsiteY33" fmla="*/ 6196314 h 6399057"/>
              <a:gd name="connsiteX34" fmla="*/ 10550561 w 12966297"/>
              <a:gd name="connsiteY34" fmla="*/ 5983663 h 6399057"/>
              <a:gd name="connsiteX35" fmla="*/ 9880710 w 12966297"/>
              <a:gd name="connsiteY35" fmla="*/ 5824174 h 6399057"/>
              <a:gd name="connsiteX36" fmla="*/ 9423510 w 12966297"/>
              <a:gd name="connsiteY36" fmla="*/ 6217579 h 6399057"/>
              <a:gd name="connsiteX37" fmla="*/ 9147064 w 12966297"/>
              <a:gd name="connsiteY37" fmla="*/ 6217579 h 6399057"/>
              <a:gd name="connsiteX38" fmla="*/ 8838720 w 12966297"/>
              <a:gd name="connsiteY38" fmla="*/ 6355802 h 6399057"/>
              <a:gd name="connsiteX39" fmla="*/ 8094440 w 12966297"/>
              <a:gd name="connsiteY39" fmla="*/ 5600891 h 6399057"/>
              <a:gd name="connsiteX40" fmla="*/ 6765371 w 12966297"/>
              <a:gd name="connsiteY40" fmla="*/ 5218119 h 6399057"/>
              <a:gd name="connsiteX41" fmla="*/ 5670217 w 12966297"/>
              <a:gd name="connsiteY41" fmla="*/ 5643421 h 6399057"/>
              <a:gd name="connsiteX42" fmla="*/ 5287445 w 12966297"/>
              <a:gd name="connsiteY42" fmla="*/ 6015561 h 6399057"/>
              <a:gd name="connsiteX43" fmla="*/ 4904673 w 12966297"/>
              <a:gd name="connsiteY43" fmla="*/ 5887970 h 6399057"/>
              <a:gd name="connsiteX44" fmla="*/ 4107231 w 12966297"/>
              <a:gd name="connsiteY44" fmla="*/ 6185681 h 6399057"/>
              <a:gd name="connsiteX45" fmla="*/ 4022171 w 12966297"/>
              <a:gd name="connsiteY45" fmla="*/ 5813542 h 6399057"/>
              <a:gd name="connsiteX46" fmla="*/ 3384217 w 12966297"/>
              <a:gd name="connsiteY46" fmla="*/ 5441402 h 6399057"/>
              <a:gd name="connsiteX47" fmla="*/ 2778161 w 12966297"/>
              <a:gd name="connsiteY47" fmla="*/ 5707216 h 6399057"/>
              <a:gd name="connsiteX48" fmla="*/ 2597408 w 12966297"/>
              <a:gd name="connsiteY48" fmla="*/ 6196314 h 6399057"/>
              <a:gd name="connsiteX49" fmla="*/ 2363492 w 12966297"/>
              <a:gd name="connsiteY49" fmla="*/ 5994295 h 6399057"/>
              <a:gd name="connsiteX50" fmla="*/ 1470357 w 12966297"/>
              <a:gd name="connsiteY50" fmla="*/ 5590258 h 6399057"/>
              <a:gd name="connsiteX51" fmla="*/ 460264 w 12966297"/>
              <a:gd name="connsiteY51" fmla="*/ 5558361 h 6399057"/>
              <a:gd name="connsiteX52" fmla="*/ 130654 w 12966297"/>
              <a:gd name="connsiteY52" fmla="*/ 5228751 h 6399057"/>
              <a:gd name="connsiteX53" fmla="*/ 24329 w 12966297"/>
              <a:gd name="connsiteY53" fmla="*/ 412202 h 6399057"/>
              <a:gd name="connsiteX54" fmla="*/ 598487 w 12966297"/>
              <a:gd name="connsiteY54" fmla="*/ 603588 h 639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966297" h="6399057">
                <a:moveTo>
                  <a:pt x="598487" y="603588"/>
                </a:moveTo>
                <a:cubicBezTo>
                  <a:pt x="768608" y="639030"/>
                  <a:pt x="924552" y="610677"/>
                  <a:pt x="1045054" y="624854"/>
                </a:cubicBezTo>
                <a:cubicBezTo>
                  <a:pt x="1165556" y="639031"/>
                  <a:pt x="1200999" y="718775"/>
                  <a:pt x="1321501" y="688649"/>
                </a:cubicBezTo>
                <a:cubicBezTo>
                  <a:pt x="1442003" y="658523"/>
                  <a:pt x="1658198" y="552198"/>
                  <a:pt x="1768068" y="444100"/>
                </a:cubicBezTo>
                <a:cubicBezTo>
                  <a:pt x="1877938" y="336002"/>
                  <a:pt x="1872622" y="77277"/>
                  <a:pt x="1980720" y="40063"/>
                </a:cubicBezTo>
                <a:cubicBezTo>
                  <a:pt x="2088818" y="2849"/>
                  <a:pt x="2278431" y="199551"/>
                  <a:pt x="2416654" y="220816"/>
                </a:cubicBezTo>
                <a:cubicBezTo>
                  <a:pt x="2554877" y="242081"/>
                  <a:pt x="2657659" y="125124"/>
                  <a:pt x="2810059" y="167654"/>
                </a:cubicBezTo>
                <a:cubicBezTo>
                  <a:pt x="2962459" y="210184"/>
                  <a:pt x="3159161" y="483086"/>
                  <a:pt x="3331054" y="475998"/>
                </a:cubicBezTo>
                <a:cubicBezTo>
                  <a:pt x="3502947" y="468909"/>
                  <a:pt x="3722687" y="178286"/>
                  <a:pt x="3841417" y="125123"/>
                </a:cubicBezTo>
                <a:cubicBezTo>
                  <a:pt x="3960147" y="71960"/>
                  <a:pt x="3981413" y="176514"/>
                  <a:pt x="4043436" y="157021"/>
                </a:cubicBezTo>
                <a:cubicBezTo>
                  <a:pt x="4105459" y="137528"/>
                  <a:pt x="4123180" y="-39681"/>
                  <a:pt x="4213557" y="8165"/>
                </a:cubicBezTo>
                <a:cubicBezTo>
                  <a:pt x="4303934" y="56011"/>
                  <a:pt x="4362412" y="295244"/>
                  <a:pt x="4585696" y="444100"/>
                </a:cubicBezTo>
                <a:cubicBezTo>
                  <a:pt x="4808980" y="592956"/>
                  <a:pt x="5244915" y="858770"/>
                  <a:pt x="5553259" y="901300"/>
                </a:cubicBezTo>
                <a:cubicBezTo>
                  <a:pt x="5861603" y="943830"/>
                  <a:pt x="6203617" y="802062"/>
                  <a:pt x="6435761" y="699281"/>
                </a:cubicBezTo>
                <a:cubicBezTo>
                  <a:pt x="6667905" y="596500"/>
                  <a:pt x="6827394" y="339547"/>
                  <a:pt x="6946124" y="284612"/>
                </a:cubicBezTo>
                <a:cubicBezTo>
                  <a:pt x="7064854" y="229677"/>
                  <a:pt x="7070171" y="360812"/>
                  <a:pt x="7148143" y="369672"/>
                </a:cubicBezTo>
                <a:cubicBezTo>
                  <a:pt x="7226115" y="378532"/>
                  <a:pt x="7304087" y="369672"/>
                  <a:pt x="7413957" y="337774"/>
                </a:cubicBezTo>
                <a:cubicBezTo>
                  <a:pt x="7523827" y="305876"/>
                  <a:pt x="7695719" y="130439"/>
                  <a:pt x="7807361" y="178286"/>
                </a:cubicBezTo>
                <a:cubicBezTo>
                  <a:pt x="7919003" y="226133"/>
                  <a:pt x="7950901" y="532705"/>
                  <a:pt x="8083808" y="624854"/>
                </a:cubicBezTo>
                <a:cubicBezTo>
                  <a:pt x="8216715" y="717003"/>
                  <a:pt x="8454175" y="810923"/>
                  <a:pt x="8604803" y="731179"/>
                </a:cubicBezTo>
                <a:cubicBezTo>
                  <a:pt x="8755431" y="651435"/>
                  <a:pt x="8840491" y="188918"/>
                  <a:pt x="8987575" y="146388"/>
                </a:cubicBezTo>
                <a:cubicBezTo>
                  <a:pt x="9134659" y="103858"/>
                  <a:pt x="9246301" y="389165"/>
                  <a:pt x="9487306" y="475998"/>
                </a:cubicBezTo>
                <a:cubicBezTo>
                  <a:pt x="9728311" y="562831"/>
                  <a:pt x="10093361" y="711686"/>
                  <a:pt x="10433603" y="667384"/>
                </a:cubicBezTo>
                <a:cubicBezTo>
                  <a:pt x="10773845" y="623082"/>
                  <a:pt x="11300157" y="204868"/>
                  <a:pt x="11528757" y="210184"/>
                </a:cubicBezTo>
                <a:cubicBezTo>
                  <a:pt x="11757357" y="215500"/>
                  <a:pt x="11587236" y="633714"/>
                  <a:pt x="11805203" y="699281"/>
                </a:cubicBezTo>
                <a:cubicBezTo>
                  <a:pt x="12023170" y="764848"/>
                  <a:pt x="12645175" y="520299"/>
                  <a:pt x="12836561" y="603588"/>
                </a:cubicBezTo>
                <a:cubicBezTo>
                  <a:pt x="13027947" y="686877"/>
                  <a:pt x="12949976" y="382077"/>
                  <a:pt x="12953520" y="1199012"/>
                </a:cubicBezTo>
                <a:cubicBezTo>
                  <a:pt x="12957064" y="2015947"/>
                  <a:pt x="12887953" y="4785728"/>
                  <a:pt x="12857827" y="5505198"/>
                </a:cubicBezTo>
                <a:cubicBezTo>
                  <a:pt x="12827701" y="6224668"/>
                  <a:pt x="12859599" y="5492793"/>
                  <a:pt x="12772766" y="5515830"/>
                </a:cubicBezTo>
                <a:cubicBezTo>
                  <a:pt x="12685933" y="5538867"/>
                  <a:pt x="12489231" y="5506970"/>
                  <a:pt x="12336831" y="5643421"/>
                </a:cubicBezTo>
                <a:cubicBezTo>
                  <a:pt x="12184431" y="5779872"/>
                  <a:pt x="11959375" y="6217579"/>
                  <a:pt x="11858366" y="6334537"/>
                </a:cubicBezTo>
                <a:cubicBezTo>
                  <a:pt x="11757357" y="6451495"/>
                  <a:pt x="11835329" y="6380612"/>
                  <a:pt x="11730775" y="6345170"/>
                </a:cubicBezTo>
                <a:cubicBezTo>
                  <a:pt x="11626222" y="6309728"/>
                  <a:pt x="11394078" y="6146695"/>
                  <a:pt x="11231045" y="6121886"/>
                </a:cubicBezTo>
                <a:cubicBezTo>
                  <a:pt x="11068013" y="6097077"/>
                  <a:pt x="10865994" y="6219351"/>
                  <a:pt x="10752580" y="6196314"/>
                </a:cubicBezTo>
                <a:cubicBezTo>
                  <a:pt x="10639166" y="6173277"/>
                  <a:pt x="10695873" y="6045686"/>
                  <a:pt x="10550561" y="5983663"/>
                </a:cubicBezTo>
                <a:cubicBezTo>
                  <a:pt x="10405249" y="5921640"/>
                  <a:pt x="10068552" y="5785188"/>
                  <a:pt x="9880710" y="5824174"/>
                </a:cubicBezTo>
                <a:cubicBezTo>
                  <a:pt x="9692868" y="5863160"/>
                  <a:pt x="9545784" y="6152012"/>
                  <a:pt x="9423510" y="6217579"/>
                </a:cubicBezTo>
                <a:cubicBezTo>
                  <a:pt x="9301236" y="6283146"/>
                  <a:pt x="9244529" y="6194542"/>
                  <a:pt x="9147064" y="6217579"/>
                </a:cubicBezTo>
                <a:cubicBezTo>
                  <a:pt x="9049599" y="6240616"/>
                  <a:pt x="9014157" y="6458583"/>
                  <a:pt x="8838720" y="6355802"/>
                </a:cubicBezTo>
                <a:cubicBezTo>
                  <a:pt x="8663283" y="6253021"/>
                  <a:pt x="8439998" y="5790505"/>
                  <a:pt x="8094440" y="5600891"/>
                </a:cubicBezTo>
                <a:cubicBezTo>
                  <a:pt x="7748882" y="5411277"/>
                  <a:pt x="7169408" y="5211031"/>
                  <a:pt x="6765371" y="5218119"/>
                </a:cubicBezTo>
                <a:cubicBezTo>
                  <a:pt x="6361334" y="5225207"/>
                  <a:pt x="5916538" y="5510514"/>
                  <a:pt x="5670217" y="5643421"/>
                </a:cubicBezTo>
                <a:cubicBezTo>
                  <a:pt x="5423896" y="5776328"/>
                  <a:pt x="5415036" y="5974803"/>
                  <a:pt x="5287445" y="6015561"/>
                </a:cubicBezTo>
                <a:cubicBezTo>
                  <a:pt x="5159854" y="6056319"/>
                  <a:pt x="5101375" y="5859617"/>
                  <a:pt x="4904673" y="5887970"/>
                </a:cubicBezTo>
                <a:cubicBezTo>
                  <a:pt x="4707971" y="5916323"/>
                  <a:pt x="4254315" y="6198086"/>
                  <a:pt x="4107231" y="6185681"/>
                </a:cubicBezTo>
                <a:cubicBezTo>
                  <a:pt x="3960147" y="6173276"/>
                  <a:pt x="4142673" y="5937589"/>
                  <a:pt x="4022171" y="5813542"/>
                </a:cubicBezTo>
                <a:cubicBezTo>
                  <a:pt x="3901669" y="5689496"/>
                  <a:pt x="3591552" y="5459123"/>
                  <a:pt x="3384217" y="5441402"/>
                </a:cubicBezTo>
                <a:cubicBezTo>
                  <a:pt x="3176882" y="5423681"/>
                  <a:pt x="2909296" y="5581397"/>
                  <a:pt x="2778161" y="5707216"/>
                </a:cubicBezTo>
                <a:cubicBezTo>
                  <a:pt x="2647026" y="5833035"/>
                  <a:pt x="2666519" y="6148468"/>
                  <a:pt x="2597408" y="6196314"/>
                </a:cubicBezTo>
                <a:cubicBezTo>
                  <a:pt x="2528297" y="6244160"/>
                  <a:pt x="2551334" y="6095304"/>
                  <a:pt x="2363492" y="5994295"/>
                </a:cubicBezTo>
                <a:cubicBezTo>
                  <a:pt x="2175650" y="5893286"/>
                  <a:pt x="1787562" y="5662914"/>
                  <a:pt x="1470357" y="5590258"/>
                </a:cubicBezTo>
                <a:cubicBezTo>
                  <a:pt x="1153152" y="5517602"/>
                  <a:pt x="683548" y="5618612"/>
                  <a:pt x="460264" y="5558361"/>
                </a:cubicBezTo>
                <a:cubicBezTo>
                  <a:pt x="236980" y="5498110"/>
                  <a:pt x="203310" y="6086444"/>
                  <a:pt x="130654" y="5228751"/>
                </a:cubicBezTo>
                <a:cubicBezTo>
                  <a:pt x="57998" y="4371058"/>
                  <a:pt x="-48327" y="1184834"/>
                  <a:pt x="24329" y="412202"/>
                </a:cubicBezTo>
                <a:cubicBezTo>
                  <a:pt x="96985" y="-360430"/>
                  <a:pt x="428366" y="568146"/>
                  <a:pt x="598487" y="603588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FFCA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6" name="图片 2">
            <a:extLst>
              <a:ext uri="{FF2B5EF4-FFF2-40B4-BE49-F238E27FC236}">
                <a16:creationId xmlns:a16="http://schemas.microsoft.com/office/drawing/2014/main" xmlns="" id="{38F2E8CC-1961-41E8-8D6D-DED53339B1C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16279" r="7882" b="7287"/>
          <a:stretch/>
        </p:blipFill>
        <p:spPr>
          <a:xfrm>
            <a:off x="9195578" y="2024743"/>
            <a:ext cx="2761064" cy="25068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128F8B-762E-74AE-CF91-B2A39B2228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5979" y="670754"/>
            <a:ext cx="3431079" cy="12320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1AB0FF7-A772-CF35-E82A-510397EF776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05258" y="1888145"/>
            <a:ext cx="8358340" cy="2780017"/>
          </a:xfrm>
          <a:prstGeom prst="rect">
            <a:avLst/>
          </a:prstGeom>
        </p:spPr>
      </p:pic>
      <p:pic>
        <p:nvPicPr>
          <p:cNvPr id="20" name="Picture 19" descr="A stack of money on a black background&#10;&#10;Description automatically generated">
            <a:extLst>
              <a:ext uri="{FF2B5EF4-FFF2-40B4-BE49-F238E27FC236}">
                <a16:creationId xmlns:a16="http://schemas.microsoft.com/office/drawing/2014/main" xmlns="" id="{BC6A5914-7046-8BCC-FED2-E436E341E6F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720" y="3561080"/>
            <a:ext cx="3418840" cy="3418840"/>
          </a:xfrm>
          <a:prstGeom prst="rect">
            <a:avLst/>
          </a:prstGeom>
        </p:spPr>
      </p:pic>
      <p:pic>
        <p:nvPicPr>
          <p:cNvPr id="5" name="Untitled video (1)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6052" y="0"/>
            <a:ext cx="4965716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6797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AC5AEB4-C146-4845-894A-ADFBAC9B0E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63455634-5045-45F8-A917-7485C256BFE3}"/>
              </a:ext>
            </a:extLst>
          </p:cNvPr>
          <p:cNvSpPr/>
          <p:nvPr/>
        </p:nvSpPr>
        <p:spPr>
          <a:xfrm>
            <a:off x="-102598" y="284466"/>
            <a:ext cx="12397196" cy="7262948"/>
          </a:xfrm>
          <a:custGeom>
            <a:avLst/>
            <a:gdLst>
              <a:gd name="connsiteX0" fmla="*/ 598487 w 12966297"/>
              <a:gd name="connsiteY0" fmla="*/ 603588 h 6399057"/>
              <a:gd name="connsiteX1" fmla="*/ 1045054 w 12966297"/>
              <a:gd name="connsiteY1" fmla="*/ 624854 h 6399057"/>
              <a:gd name="connsiteX2" fmla="*/ 1321501 w 12966297"/>
              <a:gd name="connsiteY2" fmla="*/ 688649 h 6399057"/>
              <a:gd name="connsiteX3" fmla="*/ 1768068 w 12966297"/>
              <a:gd name="connsiteY3" fmla="*/ 444100 h 6399057"/>
              <a:gd name="connsiteX4" fmla="*/ 1980720 w 12966297"/>
              <a:gd name="connsiteY4" fmla="*/ 40063 h 6399057"/>
              <a:gd name="connsiteX5" fmla="*/ 2416654 w 12966297"/>
              <a:gd name="connsiteY5" fmla="*/ 220816 h 6399057"/>
              <a:gd name="connsiteX6" fmla="*/ 2810059 w 12966297"/>
              <a:gd name="connsiteY6" fmla="*/ 167654 h 6399057"/>
              <a:gd name="connsiteX7" fmla="*/ 3331054 w 12966297"/>
              <a:gd name="connsiteY7" fmla="*/ 475998 h 6399057"/>
              <a:gd name="connsiteX8" fmla="*/ 3841417 w 12966297"/>
              <a:gd name="connsiteY8" fmla="*/ 125123 h 6399057"/>
              <a:gd name="connsiteX9" fmla="*/ 4043436 w 12966297"/>
              <a:gd name="connsiteY9" fmla="*/ 157021 h 6399057"/>
              <a:gd name="connsiteX10" fmla="*/ 4213557 w 12966297"/>
              <a:gd name="connsiteY10" fmla="*/ 8165 h 6399057"/>
              <a:gd name="connsiteX11" fmla="*/ 4585696 w 12966297"/>
              <a:gd name="connsiteY11" fmla="*/ 444100 h 6399057"/>
              <a:gd name="connsiteX12" fmla="*/ 5553259 w 12966297"/>
              <a:gd name="connsiteY12" fmla="*/ 901300 h 6399057"/>
              <a:gd name="connsiteX13" fmla="*/ 6435761 w 12966297"/>
              <a:gd name="connsiteY13" fmla="*/ 699281 h 6399057"/>
              <a:gd name="connsiteX14" fmla="*/ 6946124 w 12966297"/>
              <a:gd name="connsiteY14" fmla="*/ 284612 h 6399057"/>
              <a:gd name="connsiteX15" fmla="*/ 7148143 w 12966297"/>
              <a:gd name="connsiteY15" fmla="*/ 369672 h 6399057"/>
              <a:gd name="connsiteX16" fmla="*/ 7413957 w 12966297"/>
              <a:gd name="connsiteY16" fmla="*/ 337774 h 6399057"/>
              <a:gd name="connsiteX17" fmla="*/ 7807361 w 12966297"/>
              <a:gd name="connsiteY17" fmla="*/ 178286 h 6399057"/>
              <a:gd name="connsiteX18" fmla="*/ 8083808 w 12966297"/>
              <a:gd name="connsiteY18" fmla="*/ 624854 h 6399057"/>
              <a:gd name="connsiteX19" fmla="*/ 8604803 w 12966297"/>
              <a:gd name="connsiteY19" fmla="*/ 731179 h 6399057"/>
              <a:gd name="connsiteX20" fmla="*/ 8987575 w 12966297"/>
              <a:gd name="connsiteY20" fmla="*/ 146388 h 6399057"/>
              <a:gd name="connsiteX21" fmla="*/ 9487306 w 12966297"/>
              <a:gd name="connsiteY21" fmla="*/ 475998 h 6399057"/>
              <a:gd name="connsiteX22" fmla="*/ 10433603 w 12966297"/>
              <a:gd name="connsiteY22" fmla="*/ 667384 h 6399057"/>
              <a:gd name="connsiteX23" fmla="*/ 11528757 w 12966297"/>
              <a:gd name="connsiteY23" fmla="*/ 210184 h 6399057"/>
              <a:gd name="connsiteX24" fmla="*/ 11805203 w 12966297"/>
              <a:gd name="connsiteY24" fmla="*/ 699281 h 6399057"/>
              <a:gd name="connsiteX25" fmla="*/ 12836561 w 12966297"/>
              <a:gd name="connsiteY25" fmla="*/ 603588 h 6399057"/>
              <a:gd name="connsiteX26" fmla="*/ 12953520 w 12966297"/>
              <a:gd name="connsiteY26" fmla="*/ 1199012 h 6399057"/>
              <a:gd name="connsiteX27" fmla="*/ 12857827 w 12966297"/>
              <a:gd name="connsiteY27" fmla="*/ 5505198 h 6399057"/>
              <a:gd name="connsiteX28" fmla="*/ 12772766 w 12966297"/>
              <a:gd name="connsiteY28" fmla="*/ 5515830 h 6399057"/>
              <a:gd name="connsiteX29" fmla="*/ 12336831 w 12966297"/>
              <a:gd name="connsiteY29" fmla="*/ 5643421 h 6399057"/>
              <a:gd name="connsiteX30" fmla="*/ 11858366 w 12966297"/>
              <a:gd name="connsiteY30" fmla="*/ 6334537 h 6399057"/>
              <a:gd name="connsiteX31" fmla="*/ 11730775 w 12966297"/>
              <a:gd name="connsiteY31" fmla="*/ 6345170 h 6399057"/>
              <a:gd name="connsiteX32" fmla="*/ 11231045 w 12966297"/>
              <a:gd name="connsiteY32" fmla="*/ 6121886 h 6399057"/>
              <a:gd name="connsiteX33" fmla="*/ 10752580 w 12966297"/>
              <a:gd name="connsiteY33" fmla="*/ 6196314 h 6399057"/>
              <a:gd name="connsiteX34" fmla="*/ 10550561 w 12966297"/>
              <a:gd name="connsiteY34" fmla="*/ 5983663 h 6399057"/>
              <a:gd name="connsiteX35" fmla="*/ 9880710 w 12966297"/>
              <a:gd name="connsiteY35" fmla="*/ 5824174 h 6399057"/>
              <a:gd name="connsiteX36" fmla="*/ 9423510 w 12966297"/>
              <a:gd name="connsiteY36" fmla="*/ 6217579 h 6399057"/>
              <a:gd name="connsiteX37" fmla="*/ 9147064 w 12966297"/>
              <a:gd name="connsiteY37" fmla="*/ 6217579 h 6399057"/>
              <a:gd name="connsiteX38" fmla="*/ 8838720 w 12966297"/>
              <a:gd name="connsiteY38" fmla="*/ 6355802 h 6399057"/>
              <a:gd name="connsiteX39" fmla="*/ 8094440 w 12966297"/>
              <a:gd name="connsiteY39" fmla="*/ 5600891 h 6399057"/>
              <a:gd name="connsiteX40" fmla="*/ 6765371 w 12966297"/>
              <a:gd name="connsiteY40" fmla="*/ 5218119 h 6399057"/>
              <a:gd name="connsiteX41" fmla="*/ 5670217 w 12966297"/>
              <a:gd name="connsiteY41" fmla="*/ 5643421 h 6399057"/>
              <a:gd name="connsiteX42" fmla="*/ 5287445 w 12966297"/>
              <a:gd name="connsiteY42" fmla="*/ 6015561 h 6399057"/>
              <a:gd name="connsiteX43" fmla="*/ 4904673 w 12966297"/>
              <a:gd name="connsiteY43" fmla="*/ 5887970 h 6399057"/>
              <a:gd name="connsiteX44" fmla="*/ 4107231 w 12966297"/>
              <a:gd name="connsiteY44" fmla="*/ 6185681 h 6399057"/>
              <a:gd name="connsiteX45" fmla="*/ 4022171 w 12966297"/>
              <a:gd name="connsiteY45" fmla="*/ 5813542 h 6399057"/>
              <a:gd name="connsiteX46" fmla="*/ 3384217 w 12966297"/>
              <a:gd name="connsiteY46" fmla="*/ 5441402 h 6399057"/>
              <a:gd name="connsiteX47" fmla="*/ 2778161 w 12966297"/>
              <a:gd name="connsiteY47" fmla="*/ 5707216 h 6399057"/>
              <a:gd name="connsiteX48" fmla="*/ 2597408 w 12966297"/>
              <a:gd name="connsiteY48" fmla="*/ 6196314 h 6399057"/>
              <a:gd name="connsiteX49" fmla="*/ 2363492 w 12966297"/>
              <a:gd name="connsiteY49" fmla="*/ 5994295 h 6399057"/>
              <a:gd name="connsiteX50" fmla="*/ 1470357 w 12966297"/>
              <a:gd name="connsiteY50" fmla="*/ 5590258 h 6399057"/>
              <a:gd name="connsiteX51" fmla="*/ 460264 w 12966297"/>
              <a:gd name="connsiteY51" fmla="*/ 5558361 h 6399057"/>
              <a:gd name="connsiteX52" fmla="*/ 130654 w 12966297"/>
              <a:gd name="connsiteY52" fmla="*/ 5228751 h 6399057"/>
              <a:gd name="connsiteX53" fmla="*/ 24329 w 12966297"/>
              <a:gd name="connsiteY53" fmla="*/ 412202 h 6399057"/>
              <a:gd name="connsiteX54" fmla="*/ 598487 w 12966297"/>
              <a:gd name="connsiteY54" fmla="*/ 603588 h 639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966297" h="6399057">
                <a:moveTo>
                  <a:pt x="598487" y="603588"/>
                </a:moveTo>
                <a:cubicBezTo>
                  <a:pt x="768608" y="639030"/>
                  <a:pt x="924552" y="610677"/>
                  <a:pt x="1045054" y="624854"/>
                </a:cubicBezTo>
                <a:cubicBezTo>
                  <a:pt x="1165556" y="639031"/>
                  <a:pt x="1200999" y="718775"/>
                  <a:pt x="1321501" y="688649"/>
                </a:cubicBezTo>
                <a:cubicBezTo>
                  <a:pt x="1442003" y="658523"/>
                  <a:pt x="1658198" y="552198"/>
                  <a:pt x="1768068" y="444100"/>
                </a:cubicBezTo>
                <a:cubicBezTo>
                  <a:pt x="1877938" y="336002"/>
                  <a:pt x="1872622" y="77277"/>
                  <a:pt x="1980720" y="40063"/>
                </a:cubicBezTo>
                <a:cubicBezTo>
                  <a:pt x="2088818" y="2849"/>
                  <a:pt x="2278431" y="199551"/>
                  <a:pt x="2416654" y="220816"/>
                </a:cubicBezTo>
                <a:cubicBezTo>
                  <a:pt x="2554877" y="242081"/>
                  <a:pt x="2657659" y="125124"/>
                  <a:pt x="2810059" y="167654"/>
                </a:cubicBezTo>
                <a:cubicBezTo>
                  <a:pt x="2962459" y="210184"/>
                  <a:pt x="3159161" y="483086"/>
                  <a:pt x="3331054" y="475998"/>
                </a:cubicBezTo>
                <a:cubicBezTo>
                  <a:pt x="3502947" y="468909"/>
                  <a:pt x="3722687" y="178286"/>
                  <a:pt x="3841417" y="125123"/>
                </a:cubicBezTo>
                <a:cubicBezTo>
                  <a:pt x="3960147" y="71960"/>
                  <a:pt x="3981413" y="176514"/>
                  <a:pt x="4043436" y="157021"/>
                </a:cubicBezTo>
                <a:cubicBezTo>
                  <a:pt x="4105459" y="137528"/>
                  <a:pt x="4123180" y="-39681"/>
                  <a:pt x="4213557" y="8165"/>
                </a:cubicBezTo>
                <a:cubicBezTo>
                  <a:pt x="4303934" y="56011"/>
                  <a:pt x="4362412" y="295244"/>
                  <a:pt x="4585696" y="444100"/>
                </a:cubicBezTo>
                <a:cubicBezTo>
                  <a:pt x="4808980" y="592956"/>
                  <a:pt x="5244915" y="858770"/>
                  <a:pt x="5553259" y="901300"/>
                </a:cubicBezTo>
                <a:cubicBezTo>
                  <a:pt x="5861603" y="943830"/>
                  <a:pt x="6203617" y="802062"/>
                  <a:pt x="6435761" y="699281"/>
                </a:cubicBezTo>
                <a:cubicBezTo>
                  <a:pt x="6667905" y="596500"/>
                  <a:pt x="6827394" y="339547"/>
                  <a:pt x="6946124" y="284612"/>
                </a:cubicBezTo>
                <a:cubicBezTo>
                  <a:pt x="7064854" y="229677"/>
                  <a:pt x="7070171" y="360812"/>
                  <a:pt x="7148143" y="369672"/>
                </a:cubicBezTo>
                <a:cubicBezTo>
                  <a:pt x="7226115" y="378532"/>
                  <a:pt x="7304087" y="369672"/>
                  <a:pt x="7413957" y="337774"/>
                </a:cubicBezTo>
                <a:cubicBezTo>
                  <a:pt x="7523827" y="305876"/>
                  <a:pt x="7695719" y="130439"/>
                  <a:pt x="7807361" y="178286"/>
                </a:cubicBezTo>
                <a:cubicBezTo>
                  <a:pt x="7919003" y="226133"/>
                  <a:pt x="7950901" y="532705"/>
                  <a:pt x="8083808" y="624854"/>
                </a:cubicBezTo>
                <a:cubicBezTo>
                  <a:pt x="8216715" y="717003"/>
                  <a:pt x="8454175" y="810923"/>
                  <a:pt x="8604803" y="731179"/>
                </a:cubicBezTo>
                <a:cubicBezTo>
                  <a:pt x="8755431" y="651435"/>
                  <a:pt x="8840491" y="188918"/>
                  <a:pt x="8987575" y="146388"/>
                </a:cubicBezTo>
                <a:cubicBezTo>
                  <a:pt x="9134659" y="103858"/>
                  <a:pt x="9246301" y="389165"/>
                  <a:pt x="9487306" y="475998"/>
                </a:cubicBezTo>
                <a:cubicBezTo>
                  <a:pt x="9728311" y="562831"/>
                  <a:pt x="10093361" y="711686"/>
                  <a:pt x="10433603" y="667384"/>
                </a:cubicBezTo>
                <a:cubicBezTo>
                  <a:pt x="10773845" y="623082"/>
                  <a:pt x="11300157" y="204868"/>
                  <a:pt x="11528757" y="210184"/>
                </a:cubicBezTo>
                <a:cubicBezTo>
                  <a:pt x="11757357" y="215500"/>
                  <a:pt x="11587236" y="633714"/>
                  <a:pt x="11805203" y="699281"/>
                </a:cubicBezTo>
                <a:cubicBezTo>
                  <a:pt x="12023170" y="764848"/>
                  <a:pt x="12645175" y="520299"/>
                  <a:pt x="12836561" y="603588"/>
                </a:cubicBezTo>
                <a:cubicBezTo>
                  <a:pt x="13027947" y="686877"/>
                  <a:pt x="12949976" y="382077"/>
                  <a:pt x="12953520" y="1199012"/>
                </a:cubicBezTo>
                <a:cubicBezTo>
                  <a:pt x="12957064" y="2015947"/>
                  <a:pt x="12887953" y="4785728"/>
                  <a:pt x="12857827" y="5505198"/>
                </a:cubicBezTo>
                <a:cubicBezTo>
                  <a:pt x="12827701" y="6224668"/>
                  <a:pt x="12859599" y="5492793"/>
                  <a:pt x="12772766" y="5515830"/>
                </a:cubicBezTo>
                <a:cubicBezTo>
                  <a:pt x="12685933" y="5538867"/>
                  <a:pt x="12489231" y="5506970"/>
                  <a:pt x="12336831" y="5643421"/>
                </a:cubicBezTo>
                <a:cubicBezTo>
                  <a:pt x="12184431" y="5779872"/>
                  <a:pt x="11959375" y="6217579"/>
                  <a:pt x="11858366" y="6334537"/>
                </a:cubicBezTo>
                <a:cubicBezTo>
                  <a:pt x="11757357" y="6451495"/>
                  <a:pt x="11835329" y="6380612"/>
                  <a:pt x="11730775" y="6345170"/>
                </a:cubicBezTo>
                <a:cubicBezTo>
                  <a:pt x="11626222" y="6309728"/>
                  <a:pt x="11394078" y="6146695"/>
                  <a:pt x="11231045" y="6121886"/>
                </a:cubicBezTo>
                <a:cubicBezTo>
                  <a:pt x="11068013" y="6097077"/>
                  <a:pt x="10865994" y="6219351"/>
                  <a:pt x="10752580" y="6196314"/>
                </a:cubicBezTo>
                <a:cubicBezTo>
                  <a:pt x="10639166" y="6173277"/>
                  <a:pt x="10695873" y="6045686"/>
                  <a:pt x="10550561" y="5983663"/>
                </a:cubicBezTo>
                <a:cubicBezTo>
                  <a:pt x="10405249" y="5921640"/>
                  <a:pt x="10068552" y="5785188"/>
                  <a:pt x="9880710" y="5824174"/>
                </a:cubicBezTo>
                <a:cubicBezTo>
                  <a:pt x="9692868" y="5863160"/>
                  <a:pt x="9545784" y="6152012"/>
                  <a:pt x="9423510" y="6217579"/>
                </a:cubicBezTo>
                <a:cubicBezTo>
                  <a:pt x="9301236" y="6283146"/>
                  <a:pt x="9244529" y="6194542"/>
                  <a:pt x="9147064" y="6217579"/>
                </a:cubicBezTo>
                <a:cubicBezTo>
                  <a:pt x="9049599" y="6240616"/>
                  <a:pt x="9014157" y="6458583"/>
                  <a:pt x="8838720" y="6355802"/>
                </a:cubicBezTo>
                <a:cubicBezTo>
                  <a:pt x="8663283" y="6253021"/>
                  <a:pt x="8439998" y="5790505"/>
                  <a:pt x="8094440" y="5600891"/>
                </a:cubicBezTo>
                <a:cubicBezTo>
                  <a:pt x="7748882" y="5411277"/>
                  <a:pt x="7169408" y="5211031"/>
                  <a:pt x="6765371" y="5218119"/>
                </a:cubicBezTo>
                <a:cubicBezTo>
                  <a:pt x="6361334" y="5225207"/>
                  <a:pt x="5916538" y="5510514"/>
                  <a:pt x="5670217" y="5643421"/>
                </a:cubicBezTo>
                <a:cubicBezTo>
                  <a:pt x="5423896" y="5776328"/>
                  <a:pt x="5415036" y="5974803"/>
                  <a:pt x="5287445" y="6015561"/>
                </a:cubicBezTo>
                <a:cubicBezTo>
                  <a:pt x="5159854" y="6056319"/>
                  <a:pt x="5101375" y="5859617"/>
                  <a:pt x="4904673" y="5887970"/>
                </a:cubicBezTo>
                <a:cubicBezTo>
                  <a:pt x="4707971" y="5916323"/>
                  <a:pt x="4254315" y="6198086"/>
                  <a:pt x="4107231" y="6185681"/>
                </a:cubicBezTo>
                <a:cubicBezTo>
                  <a:pt x="3960147" y="6173276"/>
                  <a:pt x="4142673" y="5937589"/>
                  <a:pt x="4022171" y="5813542"/>
                </a:cubicBezTo>
                <a:cubicBezTo>
                  <a:pt x="3901669" y="5689496"/>
                  <a:pt x="3591552" y="5459123"/>
                  <a:pt x="3384217" y="5441402"/>
                </a:cubicBezTo>
                <a:cubicBezTo>
                  <a:pt x="3176882" y="5423681"/>
                  <a:pt x="2909296" y="5581397"/>
                  <a:pt x="2778161" y="5707216"/>
                </a:cubicBezTo>
                <a:cubicBezTo>
                  <a:pt x="2647026" y="5833035"/>
                  <a:pt x="2666519" y="6148468"/>
                  <a:pt x="2597408" y="6196314"/>
                </a:cubicBezTo>
                <a:cubicBezTo>
                  <a:pt x="2528297" y="6244160"/>
                  <a:pt x="2551334" y="6095304"/>
                  <a:pt x="2363492" y="5994295"/>
                </a:cubicBezTo>
                <a:cubicBezTo>
                  <a:pt x="2175650" y="5893286"/>
                  <a:pt x="1787562" y="5662914"/>
                  <a:pt x="1470357" y="5590258"/>
                </a:cubicBezTo>
                <a:cubicBezTo>
                  <a:pt x="1153152" y="5517602"/>
                  <a:pt x="683548" y="5618612"/>
                  <a:pt x="460264" y="5558361"/>
                </a:cubicBezTo>
                <a:cubicBezTo>
                  <a:pt x="236980" y="5498110"/>
                  <a:pt x="203310" y="6086444"/>
                  <a:pt x="130654" y="5228751"/>
                </a:cubicBezTo>
                <a:cubicBezTo>
                  <a:pt x="57998" y="4371058"/>
                  <a:pt x="-48327" y="1184834"/>
                  <a:pt x="24329" y="412202"/>
                </a:cubicBezTo>
                <a:cubicBezTo>
                  <a:pt x="96985" y="-360430"/>
                  <a:pt x="428366" y="568146"/>
                  <a:pt x="598487" y="603588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FFCA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16" name="图片 2">
            <a:extLst>
              <a:ext uri="{FF2B5EF4-FFF2-40B4-BE49-F238E27FC236}">
                <a16:creationId xmlns:a16="http://schemas.microsoft.com/office/drawing/2014/main" xmlns="" id="{38F2E8CC-1961-41E8-8D6D-DED53339B1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16279" r="7882" b="7287"/>
          <a:stretch/>
        </p:blipFill>
        <p:spPr>
          <a:xfrm>
            <a:off x="9901012" y="-179940"/>
            <a:ext cx="2761064" cy="2506822"/>
          </a:xfrm>
          <a:prstGeom prst="rect">
            <a:avLst/>
          </a:prstGeom>
        </p:spPr>
      </p:pic>
      <p:sp>
        <p:nvSpPr>
          <p:cNvPr id="4" name="ISPRING_INTERACTION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5715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57150" cap="flat" cmpd="sng" algn="ctr">
                <a:solidFill>
                  <a:srgbClr val="FFCA79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SPRING_INTERACTION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INTERACTION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/>
              </a:rPr>
              <a:t>    Tương tác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INTERACTION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271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INTERACTION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Nhấp vào nút tương tác   để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c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hỉnh sửa các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0241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15357E-2C8F-4751-8FA6-E6D1547924B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1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2929" y="2109653"/>
            <a:ext cx="9870279" cy="3901778"/>
          </a:xfrm>
          <a:prstGeom prst="rect">
            <a:avLst/>
          </a:prstGeom>
        </p:spPr>
      </p:pic>
      <p:pic>
        <p:nvPicPr>
          <p:cNvPr id="4" name="Để tạo không khí vui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893961" y="5467555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603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5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 heo đất">
            <a:hlinkClick r:id="" action="ppaction://media"/>
            <a:extLst>
              <a:ext uri="{FF2B5EF4-FFF2-40B4-BE49-F238E27FC236}">
                <a16:creationId xmlns:a16="http://schemas.microsoft.com/office/drawing/2014/main" xmlns="" id="{B2935716-D3B3-4163-77C7-AA0B9C4D504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6413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755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DF908DA-4FFE-492B-BDE9-F4CDB0DEEB4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1"/>
            <a:ext cx="12192000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1759CBF8-9C09-4562-B359-509971C3D6DC}"/>
              </a:ext>
            </a:extLst>
          </p:cNvPr>
          <p:cNvSpPr/>
          <p:nvPr/>
        </p:nvSpPr>
        <p:spPr>
          <a:xfrm>
            <a:off x="-169817" y="300179"/>
            <a:ext cx="12199931" cy="6399057"/>
          </a:xfrm>
          <a:custGeom>
            <a:avLst/>
            <a:gdLst>
              <a:gd name="connsiteX0" fmla="*/ 598487 w 12966297"/>
              <a:gd name="connsiteY0" fmla="*/ 603588 h 6399057"/>
              <a:gd name="connsiteX1" fmla="*/ 1045054 w 12966297"/>
              <a:gd name="connsiteY1" fmla="*/ 624854 h 6399057"/>
              <a:gd name="connsiteX2" fmla="*/ 1321501 w 12966297"/>
              <a:gd name="connsiteY2" fmla="*/ 688649 h 6399057"/>
              <a:gd name="connsiteX3" fmla="*/ 1768068 w 12966297"/>
              <a:gd name="connsiteY3" fmla="*/ 444100 h 6399057"/>
              <a:gd name="connsiteX4" fmla="*/ 1980720 w 12966297"/>
              <a:gd name="connsiteY4" fmla="*/ 40063 h 6399057"/>
              <a:gd name="connsiteX5" fmla="*/ 2416654 w 12966297"/>
              <a:gd name="connsiteY5" fmla="*/ 220816 h 6399057"/>
              <a:gd name="connsiteX6" fmla="*/ 2810059 w 12966297"/>
              <a:gd name="connsiteY6" fmla="*/ 167654 h 6399057"/>
              <a:gd name="connsiteX7" fmla="*/ 3331054 w 12966297"/>
              <a:gd name="connsiteY7" fmla="*/ 475998 h 6399057"/>
              <a:gd name="connsiteX8" fmla="*/ 3841417 w 12966297"/>
              <a:gd name="connsiteY8" fmla="*/ 125123 h 6399057"/>
              <a:gd name="connsiteX9" fmla="*/ 4043436 w 12966297"/>
              <a:gd name="connsiteY9" fmla="*/ 157021 h 6399057"/>
              <a:gd name="connsiteX10" fmla="*/ 4213557 w 12966297"/>
              <a:gd name="connsiteY10" fmla="*/ 8165 h 6399057"/>
              <a:gd name="connsiteX11" fmla="*/ 4585696 w 12966297"/>
              <a:gd name="connsiteY11" fmla="*/ 444100 h 6399057"/>
              <a:gd name="connsiteX12" fmla="*/ 5553259 w 12966297"/>
              <a:gd name="connsiteY12" fmla="*/ 901300 h 6399057"/>
              <a:gd name="connsiteX13" fmla="*/ 6435761 w 12966297"/>
              <a:gd name="connsiteY13" fmla="*/ 699281 h 6399057"/>
              <a:gd name="connsiteX14" fmla="*/ 6946124 w 12966297"/>
              <a:gd name="connsiteY14" fmla="*/ 284612 h 6399057"/>
              <a:gd name="connsiteX15" fmla="*/ 7148143 w 12966297"/>
              <a:gd name="connsiteY15" fmla="*/ 369672 h 6399057"/>
              <a:gd name="connsiteX16" fmla="*/ 7413957 w 12966297"/>
              <a:gd name="connsiteY16" fmla="*/ 337774 h 6399057"/>
              <a:gd name="connsiteX17" fmla="*/ 7807361 w 12966297"/>
              <a:gd name="connsiteY17" fmla="*/ 178286 h 6399057"/>
              <a:gd name="connsiteX18" fmla="*/ 8083808 w 12966297"/>
              <a:gd name="connsiteY18" fmla="*/ 624854 h 6399057"/>
              <a:gd name="connsiteX19" fmla="*/ 8604803 w 12966297"/>
              <a:gd name="connsiteY19" fmla="*/ 731179 h 6399057"/>
              <a:gd name="connsiteX20" fmla="*/ 8987575 w 12966297"/>
              <a:gd name="connsiteY20" fmla="*/ 146388 h 6399057"/>
              <a:gd name="connsiteX21" fmla="*/ 9487306 w 12966297"/>
              <a:gd name="connsiteY21" fmla="*/ 475998 h 6399057"/>
              <a:gd name="connsiteX22" fmla="*/ 10433603 w 12966297"/>
              <a:gd name="connsiteY22" fmla="*/ 667384 h 6399057"/>
              <a:gd name="connsiteX23" fmla="*/ 11528757 w 12966297"/>
              <a:gd name="connsiteY23" fmla="*/ 210184 h 6399057"/>
              <a:gd name="connsiteX24" fmla="*/ 11805203 w 12966297"/>
              <a:gd name="connsiteY24" fmla="*/ 699281 h 6399057"/>
              <a:gd name="connsiteX25" fmla="*/ 12836561 w 12966297"/>
              <a:gd name="connsiteY25" fmla="*/ 603588 h 6399057"/>
              <a:gd name="connsiteX26" fmla="*/ 12953520 w 12966297"/>
              <a:gd name="connsiteY26" fmla="*/ 1199012 h 6399057"/>
              <a:gd name="connsiteX27" fmla="*/ 12857827 w 12966297"/>
              <a:gd name="connsiteY27" fmla="*/ 5505198 h 6399057"/>
              <a:gd name="connsiteX28" fmla="*/ 12772766 w 12966297"/>
              <a:gd name="connsiteY28" fmla="*/ 5515830 h 6399057"/>
              <a:gd name="connsiteX29" fmla="*/ 12336831 w 12966297"/>
              <a:gd name="connsiteY29" fmla="*/ 5643421 h 6399057"/>
              <a:gd name="connsiteX30" fmla="*/ 11858366 w 12966297"/>
              <a:gd name="connsiteY30" fmla="*/ 6334537 h 6399057"/>
              <a:gd name="connsiteX31" fmla="*/ 11730775 w 12966297"/>
              <a:gd name="connsiteY31" fmla="*/ 6345170 h 6399057"/>
              <a:gd name="connsiteX32" fmla="*/ 11231045 w 12966297"/>
              <a:gd name="connsiteY32" fmla="*/ 6121886 h 6399057"/>
              <a:gd name="connsiteX33" fmla="*/ 10752580 w 12966297"/>
              <a:gd name="connsiteY33" fmla="*/ 6196314 h 6399057"/>
              <a:gd name="connsiteX34" fmla="*/ 10550561 w 12966297"/>
              <a:gd name="connsiteY34" fmla="*/ 5983663 h 6399057"/>
              <a:gd name="connsiteX35" fmla="*/ 9880710 w 12966297"/>
              <a:gd name="connsiteY35" fmla="*/ 5824174 h 6399057"/>
              <a:gd name="connsiteX36" fmla="*/ 9423510 w 12966297"/>
              <a:gd name="connsiteY36" fmla="*/ 6217579 h 6399057"/>
              <a:gd name="connsiteX37" fmla="*/ 9147064 w 12966297"/>
              <a:gd name="connsiteY37" fmla="*/ 6217579 h 6399057"/>
              <a:gd name="connsiteX38" fmla="*/ 8838720 w 12966297"/>
              <a:gd name="connsiteY38" fmla="*/ 6355802 h 6399057"/>
              <a:gd name="connsiteX39" fmla="*/ 8094440 w 12966297"/>
              <a:gd name="connsiteY39" fmla="*/ 5600891 h 6399057"/>
              <a:gd name="connsiteX40" fmla="*/ 6765371 w 12966297"/>
              <a:gd name="connsiteY40" fmla="*/ 5218119 h 6399057"/>
              <a:gd name="connsiteX41" fmla="*/ 5670217 w 12966297"/>
              <a:gd name="connsiteY41" fmla="*/ 5643421 h 6399057"/>
              <a:gd name="connsiteX42" fmla="*/ 5287445 w 12966297"/>
              <a:gd name="connsiteY42" fmla="*/ 6015561 h 6399057"/>
              <a:gd name="connsiteX43" fmla="*/ 4904673 w 12966297"/>
              <a:gd name="connsiteY43" fmla="*/ 5887970 h 6399057"/>
              <a:gd name="connsiteX44" fmla="*/ 4107231 w 12966297"/>
              <a:gd name="connsiteY44" fmla="*/ 6185681 h 6399057"/>
              <a:gd name="connsiteX45" fmla="*/ 4022171 w 12966297"/>
              <a:gd name="connsiteY45" fmla="*/ 5813542 h 6399057"/>
              <a:gd name="connsiteX46" fmla="*/ 3384217 w 12966297"/>
              <a:gd name="connsiteY46" fmla="*/ 5441402 h 6399057"/>
              <a:gd name="connsiteX47" fmla="*/ 2778161 w 12966297"/>
              <a:gd name="connsiteY47" fmla="*/ 5707216 h 6399057"/>
              <a:gd name="connsiteX48" fmla="*/ 2597408 w 12966297"/>
              <a:gd name="connsiteY48" fmla="*/ 6196314 h 6399057"/>
              <a:gd name="connsiteX49" fmla="*/ 2363492 w 12966297"/>
              <a:gd name="connsiteY49" fmla="*/ 5994295 h 6399057"/>
              <a:gd name="connsiteX50" fmla="*/ 1470357 w 12966297"/>
              <a:gd name="connsiteY50" fmla="*/ 5590258 h 6399057"/>
              <a:gd name="connsiteX51" fmla="*/ 460264 w 12966297"/>
              <a:gd name="connsiteY51" fmla="*/ 5558361 h 6399057"/>
              <a:gd name="connsiteX52" fmla="*/ 130654 w 12966297"/>
              <a:gd name="connsiteY52" fmla="*/ 5228751 h 6399057"/>
              <a:gd name="connsiteX53" fmla="*/ 24329 w 12966297"/>
              <a:gd name="connsiteY53" fmla="*/ 412202 h 6399057"/>
              <a:gd name="connsiteX54" fmla="*/ 598487 w 12966297"/>
              <a:gd name="connsiteY54" fmla="*/ 603588 h 639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966297" h="6399057">
                <a:moveTo>
                  <a:pt x="598487" y="603588"/>
                </a:moveTo>
                <a:cubicBezTo>
                  <a:pt x="768608" y="639030"/>
                  <a:pt x="924552" y="610677"/>
                  <a:pt x="1045054" y="624854"/>
                </a:cubicBezTo>
                <a:cubicBezTo>
                  <a:pt x="1165556" y="639031"/>
                  <a:pt x="1200999" y="718775"/>
                  <a:pt x="1321501" y="688649"/>
                </a:cubicBezTo>
                <a:cubicBezTo>
                  <a:pt x="1442003" y="658523"/>
                  <a:pt x="1658198" y="552198"/>
                  <a:pt x="1768068" y="444100"/>
                </a:cubicBezTo>
                <a:cubicBezTo>
                  <a:pt x="1877938" y="336002"/>
                  <a:pt x="1872622" y="77277"/>
                  <a:pt x="1980720" y="40063"/>
                </a:cubicBezTo>
                <a:cubicBezTo>
                  <a:pt x="2088818" y="2849"/>
                  <a:pt x="2278431" y="199551"/>
                  <a:pt x="2416654" y="220816"/>
                </a:cubicBezTo>
                <a:cubicBezTo>
                  <a:pt x="2554877" y="242081"/>
                  <a:pt x="2657659" y="125124"/>
                  <a:pt x="2810059" y="167654"/>
                </a:cubicBezTo>
                <a:cubicBezTo>
                  <a:pt x="2962459" y="210184"/>
                  <a:pt x="3159161" y="483086"/>
                  <a:pt x="3331054" y="475998"/>
                </a:cubicBezTo>
                <a:cubicBezTo>
                  <a:pt x="3502947" y="468909"/>
                  <a:pt x="3722687" y="178286"/>
                  <a:pt x="3841417" y="125123"/>
                </a:cubicBezTo>
                <a:cubicBezTo>
                  <a:pt x="3960147" y="71960"/>
                  <a:pt x="3981413" y="176514"/>
                  <a:pt x="4043436" y="157021"/>
                </a:cubicBezTo>
                <a:cubicBezTo>
                  <a:pt x="4105459" y="137528"/>
                  <a:pt x="4123180" y="-39681"/>
                  <a:pt x="4213557" y="8165"/>
                </a:cubicBezTo>
                <a:cubicBezTo>
                  <a:pt x="4303934" y="56011"/>
                  <a:pt x="4362412" y="295244"/>
                  <a:pt x="4585696" y="444100"/>
                </a:cubicBezTo>
                <a:cubicBezTo>
                  <a:pt x="4808980" y="592956"/>
                  <a:pt x="5244915" y="858770"/>
                  <a:pt x="5553259" y="901300"/>
                </a:cubicBezTo>
                <a:cubicBezTo>
                  <a:pt x="5861603" y="943830"/>
                  <a:pt x="6203617" y="802062"/>
                  <a:pt x="6435761" y="699281"/>
                </a:cubicBezTo>
                <a:cubicBezTo>
                  <a:pt x="6667905" y="596500"/>
                  <a:pt x="6827394" y="339547"/>
                  <a:pt x="6946124" y="284612"/>
                </a:cubicBezTo>
                <a:cubicBezTo>
                  <a:pt x="7064854" y="229677"/>
                  <a:pt x="7070171" y="360812"/>
                  <a:pt x="7148143" y="369672"/>
                </a:cubicBezTo>
                <a:cubicBezTo>
                  <a:pt x="7226115" y="378532"/>
                  <a:pt x="7304087" y="369672"/>
                  <a:pt x="7413957" y="337774"/>
                </a:cubicBezTo>
                <a:cubicBezTo>
                  <a:pt x="7523827" y="305876"/>
                  <a:pt x="7695719" y="130439"/>
                  <a:pt x="7807361" y="178286"/>
                </a:cubicBezTo>
                <a:cubicBezTo>
                  <a:pt x="7919003" y="226133"/>
                  <a:pt x="7950901" y="532705"/>
                  <a:pt x="8083808" y="624854"/>
                </a:cubicBezTo>
                <a:cubicBezTo>
                  <a:pt x="8216715" y="717003"/>
                  <a:pt x="8454175" y="810923"/>
                  <a:pt x="8604803" y="731179"/>
                </a:cubicBezTo>
                <a:cubicBezTo>
                  <a:pt x="8755431" y="651435"/>
                  <a:pt x="8840491" y="188918"/>
                  <a:pt x="8987575" y="146388"/>
                </a:cubicBezTo>
                <a:cubicBezTo>
                  <a:pt x="9134659" y="103858"/>
                  <a:pt x="9246301" y="389165"/>
                  <a:pt x="9487306" y="475998"/>
                </a:cubicBezTo>
                <a:cubicBezTo>
                  <a:pt x="9728311" y="562831"/>
                  <a:pt x="10093361" y="711686"/>
                  <a:pt x="10433603" y="667384"/>
                </a:cubicBezTo>
                <a:cubicBezTo>
                  <a:pt x="10773845" y="623082"/>
                  <a:pt x="11300157" y="204868"/>
                  <a:pt x="11528757" y="210184"/>
                </a:cubicBezTo>
                <a:cubicBezTo>
                  <a:pt x="11757357" y="215500"/>
                  <a:pt x="11587236" y="633714"/>
                  <a:pt x="11805203" y="699281"/>
                </a:cubicBezTo>
                <a:cubicBezTo>
                  <a:pt x="12023170" y="764848"/>
                  <a:pt x="12645175" y="520299"/>
                  <a:pt x="12836561" y="603588"/>
                </a:cubicBezTo>
                <a:cubicBezTo>
                  <a:pt x="13027947" y="686877"/>
                  <a:pt x="12949976" y="382077"/>
                  <a:pt x="12953520" y="1199012"/>
                </a:cubicBezTo>
                <a:cubicBezTo>
                  <a:pt x="12957064" y="2015947"/>
                  <a:pt x="12887953" y="4785728"/>
                  <a:pt x="12857827" y="5505198"/>
                </a:cubicBezTo>
                <a:cubicBezTo>
                  <a:pt x="12827701" y="6224668"/>
                  <a:pt x="12859599" y="5492793"/>
                  <a:pt x="12772766" y="5515830"/>
                </a:cubicBezTo>
                <a:cubicBezTo>
                  <a:pt x="12685933" y="5538867"/>
                  <a:pt x="12489231" y="5506970"/>
                  <a:pt x="12336831" y="5643421"/>
                </a:cubicBezTo>
                <a:cubicBezTo>
                  <a:pt x="12184431" y="5779872"/>
                  <a:pt x="11959375" y="6217579"/>
                  <a:pt x="11858366" y="6334537"/>
                </a:cubicBezTo>
                <a:cubicBezTo>
                  <a:pt x="11757357" y="6451495"/>
                  <a:pt x="11835329" y="6380612"/>
                  <a:pt x="11730775" y="6345170"/>
                </a:cubicBezTo>
                <a:cubicBezTo>
                  <a:pt x="11626222" y="6309728"/>
                  <a:pt x="11394078" y="6146695"/>
                  <a:pt x="11231045" y="6121886"/>
                </a:cubicBezTo>
                <a:cubicBezTo>
                  <a:pt x="11068013" y="6097077"/>
                  <a:pt x="10865994" y="6219351"/>
                  <a:pt x="10752580" y="6196314"/>
                </a:cubicBezTo>
                <a:cubicBezTo>
                  <a:pt x="10639166" y="6173277"/>
                  <a:pt x="10695873" y="6045686"/>
                  <a:pt x="10550561" y="5983663"/>
                </a:cubicBezTo>
                <a:cubicBezTo>
                  <a:pt x="10405249" y="5921640"/>
                  <a:pt x="10068552" y="5785188"/>
                  <a:pt x="9880710" y="5824174"/>
                </a:cubicBezTo>
                <a:cubicBezTo>
                  <a:pt x="9692868" y="5863160"/>
                  <a:pt x="9545784" y="6152012"/>
                  <a:pt x="9423510" y="6217579"/>
                </a:cubicBezTo>
                <a:cubicBezTo>
                  <a:pt x="9301236" y="6283146"/>
                  <a:pt x="9244529" y="6194542"/>
                  <a:pt x="9147064" y="6217579"/>
                </a:cubicBezTo>
                <a:cubicBezTo>
                  <a:pt x="9049599" y="6240616"/>
                  <a:pt x="9014157" y="6458583"/>
                  <a:pt x="8838720" y="6355802"/>
                </a:cubicBezTo>
                <a:cubicBezTo>
                  <a:pt x="8663283" y="6253021"/>
                  <a:pt x="8439998" y="5790505"/>
                  <a:pt x="8094440" y="5600891"/>
                </a:cubicBezTo>
                <a:cubicBezTo>
                  <a:pt x="7748882" y="5411277"/>
                  <a:pt x="7169408" y="5211031"/>
                  <a:pt x="6765371" y="5218119"/>
                </a:cubicBezTo>
                <a:cubicBezTo>
                  <a:pt x="6361334" y="5225207"/>
                  <a:pt x="5916538" y="5510514"/>
                  <a:pt x="5670217" y="5643421"/>
                </a:cubicBezTo>
                <a:cubicBezTo>
                  <a:pt x="5423896" y="5776328"/>
                  <a:pt x="5415036" y="5974803"/>
                  <a:pt x="5287445" y="6015561"/>
                </a:cubicBezTo>
                <a:cubicBezTo>
                  <a:pt x="5159854" y="6056319"/>
                  <a:pt x="5101375" y="5859617"/>
                  <a:pt x="4904673" y="5887970"/>
                </a:cubicBezTo>
                <a:cubicBezTo>
                  <a:pt x="4707971" y="5916323"/>
                  <a:pt x="4254315" y="6198086"/>
                  <a:pt x="4107231" y="6185681"/>
                </a:cubicBezTo>
                <a:cubicBezTo>
                  <a:pt x="3960147" y="6173276"/>
                  <a:pt x="4142673" y="5937589"/>
                  <a:pt x="4022171" y="5813542"/>
                </a:cubicBezTo>
                <a:cubicBezTo>
                  <a:pt x="3901669" y="5689496"/>
                  <a:pt x="3591552" y="5459123"/>
                  <a:pt x="3384217" y="5441402"/>
                </a:cubicBezTo>
                <a:cubicBezTo>
                  <a:pt x="3176882" y="5423681"/>
                  <a:pt x="2909296" y="5581397"/>
                  <a:pt x="2778161" y="5707216"/>
                </a:cubicBezTo>
                <a:cubicBezTo>
                  <a:pt x="2647026" y="5833035"/>
                  <a:pt x="2666519" y="6148468"/>
                  <a:pt x="2597408" y="6196314"/>
                </a:cubicBezTo>
                <a:cubicBezTo>
                  <a:pt x="2528297" y="6244160"/>
                  <a:pt x="2551334" y="6095304"/>
                  <a:pt x="2363492" y="5994295"/>
                </a:cubicBezTo>
                <a:cubicBezTo>
                  <a:pt x="2175650" y="5893286"/>
                  <a:pt x="1787562" y="5662914"/>
                  <a:pt x="1470357" y="5590258"/>
                </a:cubicBezTo>
                <a:cubicBezTo>
                  <a:pt x="1153152" y="5517602"/>
                  <a:pt x="683548" y="5618612"/>
                  <a:pt x="460264" y="5558361"/>
                </a:cubicBezTo>
                <a:cubicBezTo>
                  <a:pt x="236980" y="5498110"/>
                  <a:pt x="203310" y="6086444"/>
                  <a:pt x="130654" y="5228751"/>
                </a:cubicBezTo>
                <a:cubicBezTo>
                  <a:pt x="57998" y="4371058"/>
                  <a:pt x="-48327" y="1184834"/>
                  <a:pt x="24329" y="412202"/>
                </a:cubicBezTo>
                <a:cubicBezTo>
                  <a:pt x="96985" y="-360430"/>
                  <a:pt x="428366" y="568146"/>
                  <a:pt x="598487" y="603588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FFCA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D0B000F2-4BDD-F3B3-B83F-BCEB80398FBF}"/>
              </a:ext>
            </a:extLst>
          </p:cNvPr>
          <p:cNvGrpSpPr/>
          <p:nvPr/>
        </p:nvGrpSpPr>
        <p:grpSpPr>
          <a:xfrm>
            <a:off x="1941670" y="-174602"/>
            <a:ext cx="10088444" cy="2959541"/>
            <a:chOff x="2037806" y="1587202"/>
            <a:chExt cx="9784080" cy="3729380"/>
          </a:xfrm>
        </p:grpSpPr>
        <p:sp>
          <p:nvSpPr>
            <p:cNvPr id="7" name="Rounded Rectangle 4">
              <a:extLst>
                <a:ext uri="{FF2B5EF4-FFF2-40B4-BE49-F238E27FC236}">
                  <a16:creationId xmlns:a16="http://schemas.microsoft.com/office/drawing/2014/main" xmlns="" id="{FABAF035-20F9-EA56-7DAA-FD3965401583}"/>
                </a:ext>
              </a:extLst>
            </p:cNvPr>
            <p:cNvSpPr/>
            <p:nvPr/>
          </p:nvSpPr>
          <p:spPr>
            <a:xfrm>
              <a:off x="2037806" y="2521132"/>
              <a:ext cx="9784080" cy="2795450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7120209C-F432-A04D-C4E4-9364FC5F2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3658" y="1587202"/>
              <a:ext cx="2198228" cy="3729380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603B045-8E46-E0BA-3CBB-BA718779F320}"/>
              </a:ext>
            </a:extLst>
          </p:cNvPr>
          <p:cNvSpPr/>
          <p:nvPr/>
        </p:nvSpPr>
        <p:spPr>
          <a:xfrm>
            <a:off x="2186878" y="949041"/>
            <a:ext cx="79182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Bạn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nhỏ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hát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đã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Việc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đó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tác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dụng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622E31F-0A07-89FC-4DB8-C7916A927C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79975" y="2920530"/>
            <a:ext cx="4848599" cy="3157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Bạn nhỏ trong bài há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3191" y="545378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7421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15357E-2C8F-4751-8FA6-E6D1547924B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1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5577" y="2026751"/>
            <a:ext cx="9400847" cy="3901778"/>
          </a:xfrm>
          <a:prstGeom prst="rect">
            <a:avLst/>
          </a:prstGeom>
        </p:spPr>
      </p:pic>
      <p:pic>
        <p:nvPicPr>
          <p:cNvPr id="4" name="Tiếp theo phần khám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992284" y="5522129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88999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BB69CA5-1AC2-4CEB-9C55-2AD4B874B4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1"/>
            <a:ext cx="12192000" cy="6858000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284117" y="280852"/>
            <a:ext cx="11623766" cy="6296297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  <a:prstDash val="dash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6" name="任意多边形: 形状 3">
            <a:extLst>
              <a:ext uri="{FF2B5EF4-FFF2-40B4-BE49-F238E27FC236}">
                <a16:creationId xmlns:a16="http://schemas.microsoft.com/office/drawing/2014/main" xmlns="" id="{0035766D-CCC2-46E4-893A-0C44BAD65E17}"/>
              </a:ext>
            </a:extLst>
          </p:cNvPr>
          <p:cNvSpPr/>
          <p:nvPr/>
        </p:nvSpPr>
        <p:spPr>
          <a:xfrm>
            <a:off x="2444701" y="1672046"/>
            <a:ext cx="7792616" cy="3598598"/>
          </a:xfrm>
          <a:custGeom>
            <a:avLst/>
            <a:gdLst>
              <a:gd name="connsiteX0" fmla="*/ 598487 w 12966297"/>
              <a:gd name="connsiteY0" fmla="*/ 603588 h 6399057"/>
              <a:gd name="connsiteX1" fmla="*/ 1045054 w 12966297"/>
              <a:gd name="connsiteY1" fmla="*/ 624854 h 6399057"/>
              <a:gd name="connsiteX2" fmla="*/ 1321501 w 12966297"/>
              <a:gd name="connsiteY2" fmla="*/ 688649 h 6399057"/>
              <a:gd name="connsiteX3" fmla="*/ 1768068 w 12966297"/>
              <a:gd name="connsiteY3" fmla="*/ 444100 h 6399057"/>
              <a:gd name="connsiteX4" fmla="*/ 1980720 w 12966297"/>
              <a:gd name="connsiteY4" fmla="*/ 40063 h 6399057"/>
              <a:gd name="connsiteX5" fmla="*/ 2416654 w 12966297"/>
              <a:gd name="connsiteY5" fmla="*/ 220816 h 6399057"/>
              <a:gd name="connsiteX6" fmla="*/ 2810059 w 12966297"/>
              <a:gd name="connsiteY6" fmla="*/ 167654 h 6399057"/>
              <a:gd name="connsiteX7" fmla="*/ 3331054 w 12966297"/>
              <a:gd name="connsiteY7" fmla="*/ 475998 h 6399057"/>
              <a:gd name="connsiteX8" fmla="*/ 3841417 w 12966297"/>
              <a:gd name="connsiteY8" fmla="*/ 125123 h 6399057"/>
              <a:gd name="connsiteX9" fmla="*/ 4043436 w 12966297"/>
              <a:gd name="connsiteY9" fmla="*/ 157021 h 6399057"/>
              <a:gd name="connsiteX10" fmla="*/ 4213557 w 12966297"/>
              <a:gd name="connsiteY10" fmla="*/ 8165 h 6399057"/>
              <a:gd name="connsiteX11" fmla="*/ 4585696 w 12966297"/>
              <a:gd name="connsiteY11" fmla="*/ 444100 h 6399057"/>
              <a:gd name="connsiteX12" fmla="*/ 5553259 w 12966297"/>
              <a:gd name="connsiteY12" fmla="*/ 901300 h 6399057"/>
              <a:gd name="connsiteX13" fmla="*/ 6435761 w 12966297"/>
              <a:gd name="connsiteY13" fmla="*/ 699281 h 6399057"/>
              <a:gd name="connsiteX14" fmla="*/ 6946124 w 12966297"/>
              <a:gd name="connsiteY14" fmla="*/ 284612 h 6399057"/>
              <a:gd name="connsiteX15" fmla="*/ 7148143 w 12966297"/>
              <a:gd name="connsiteY15" fmla="*/ 369672 h 6399057"/>
              <a:gd name="connsiteX16" fmla="*/ 7413957 w 12966297"/>
              <a:gd name="connsiteY16" fmla="*/ 337774 h 6399057"/>
              <a:gd name="connsiteX17" fmla="*/ 7807361 w 12966297"/>
              <a:gd name="connsiteY17" fmla="*/ 178286 h 6399057"/>
              <a:gd name="connsiteX18" fmla="*/ 8083808 w 12966297"/>
              <a:gd name="connsiteY18" fmla="*/ 624854 h 6399057"/>
              <a:gd name="connsiteX19" fmla="*/ 8604803 w 12966297"/>
              <a:gd name="connsiteY19" fmla="*/ 731179 h 6399057"/>
              <a:gd name="connsiteX20" fmla="*/ 8987575 w 12966297"/>
              <a:gd name="connsiteY20" fmla="*/ 146388 h 6399057"/>
              <a:gd name="connsiteX21" fmla="*/ 9487306 w 12966297"/>
              <a:gd name="connsiteY21" fmla="*/ 475998 h 6399057"/>
              <a:gd name="connsiteX22" fmla="*/ 10433603 w 12966297"/>
              <a:gd name="connsiteY22" fmla="*/ 667384 h 6399057"/>
              <a:gd name="connsiteX23" fmla="*/ 11528757 w 12966297"/>
              <a:gd name="connsiteY23" fmla="*/ 210184 h 6399057"/>
              <a:gd name="connsiteX24" fmla="*/ 11805203 w 12966297"/>
              <a:gd name="connsiteY24" fmla="*/ 699281 h 6399057"/>
              <a:gd name="connsiteX25" fmla="*/ 12836561 w 12966297"/>
              <a:gd name="connsiteY25" fmla="*/ 603588 h 6399057"/>
              <a:gd name="connsiteX26" fmla="*/ 12953520 w 12966297"/>
              <a:gd name="connsiteY26" fmla="*/ 1199012 h 6399057"/>
              <a:gd name="connsiteX27" fmla="*/ 12857827 w 12966297"/>
              <a:gd name="connsiteY27" fmla="*/ 5505198 h 6399057"/>
              <a:gd name="connsiteX28" fmla="*/ 12772766 w 12966297"/>
              <a:gd name="connsiteY28" fmla="*/ 5515830 h 6399057"/>
              <a:gd name="connsiteX29" fmla="*/ 12336831 w 12966297"/>
              <a:gd name="connsiteY29" fmla="*/ 5643421 h 6399057"/>
              <a:gd name="connsiteX30" fmla="*/ 11858366 w 12966297"/>
              <a:gd name="connsiteY30" fmla="*/ 6334537 h 6399057"/>
              <a:gd name="connsiteX31" fmla="*/ 11730775 w 12966297"/>
              <a:gd name="connsiteY31" fmla="*/ 6345170 h 6399057"/>
              <a:gd name="connsiteX32" fmla="*/ 11231045 w 12966297"/>
              <a:gd name="connsiteY32" fmla="*/ 6121886 h 6399057"/>
              <a:gd name="connsiteX33" fmla="*/ 10752580 w 12966297"/>
              <a:gd name="connsiteY33" fmla="*/ 6196314 h 6399057"/>
              <a:gd name="connsiteX34" fmla="*/ 10550561 w 12966297"/>
              <a:gd name="connsiteY34" fmla="*/ 5983663 h 6399057"/>
              <a:gd name="connsiteX35" fmla="*/ 9880710 w 12966297"/>
              <a:gd name="connsiteY35" fmla="*/ 5824174 h 6399057"/>
              <a:gd name="connsiteX36" fmla="*/ 9423510 w 12966297"/>
              <a:gd name="connsiteY36" fmla="*/ 6217579 h 6399057"/>
              <a:gd name="connsiteX37" fmla="*/ 9147064 w 12966297"/>
              <a:gd name="connsiteY37" fmla="*/ 6217579 h 6399057"/>
              <a:gd name="connsiteX38" fmla="*/ 8838720 w 12966297"/>
              <a:gd name="connsiteY38" fmla="*/ 6355802 h 6399057"/>
              <a:gd name="connsiteX39" fmla="*/ 8094440 w 12966297"/>
              <a:gd name="connsiteY39" fmla="*/ 5600891 h 6399057"/>
              <a:gd name="connsiteX40" fmla="*/ 6765371 w 12966297"/>
              <a:gd name="connsiteY40" fmla="*/ 5218119 h 6399057"/>
              <a:gd name="connsiteX41" fmla="*/ 5670217 w 12966297"/>
              <a:gd name="connsiteY41" fmla="*/ 5643421 h 6399057"/>
              <a:gd name="connsiteX42" fmla="*/ 5287445 w 12966297"/>
              <a:gd name="connsiteY42" fmla="*/ 6015561 h 6399057"/>
              <a:gd name="connsiteX43" fmla="*/ 4904673 w 12966297"/>
              <a:gd name="connsiteY43" fmla="*/ 5887970 h 6399057"/>
              <a:gd name="connsiteX44" fmla="*/ 4107231 w 12966297"/>
              <a:gd name="connsiteY44" fmla="*/ 6185681 h 6399057"/>
              <a:gd name="connsiteX45" fmla="*/ 4022171 w 12966297"/>
              <a:gd name="connsiteY45" fmla="*/ 5813542 h 6399057"/>
              <a:gd name="connsiteX46" fmla="*/ 3384217 w 12966297"/>
              <a:gd name="connsiteY46" fmla="*/ 5441402 h 6399057"/>
              <a:gd name="connsiteX47" fmla="*/ 2778161 w 12966297"/>
              <a:gd name="connsiteY47" fmla="*/ 5707216 h 6399057"/>
              <a:gd name="connsiteX48" fmla="*/ 2597408 w 12966297"/>
              <a:gd name="connsiteY48" fmla="*/ 6196314 h 6399057"/>
              <a:gd name="connsiteX49" fmla="*/ 2363492 w 12966297"/>
              <a:gd name="connsiteY49" fmla="*/ 5994295 h 6399057"/>
              <a:gd name="connsiteX50" fmla="*/ 1470357 w 12966297"/>
              <a:gd name="connsiteY50" fmla="*/ 5590258 h 6399057"/>
              <a:gd name="connsiteX51" fmla="*/ 460264 w 12966297"/>
              <a:gd name="connsiteY51" fmla="*/ 5558361 h 6399057"/>
              <a:gd name="connsiteX52" fmla="*/ 130654 w 12966297"/>
              <a:gd name="connsiteY52" fmla="*/ 5228751 h 6399057"/>
              <a:gd name="connsiteX53" fmla="*/ 24329 w 12966297"/>
              <a:gd name="connsiteY53" fmla="*/ 412202 h 6399057"/>
              <a:gd name="connsiteX54" fmla="*/ 598487 w 12966297"/>
              <a:gd name="connsiteY54" fmla="*/ 603588 h 639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966297" h="6399057">
                <a:moveTo>
                  <a:pt x="598487" y="603588"/>
                </a:moveTo>
                <a:cubicBezTo>
                  <a:pt x="768608" y="639030"/>
                  <a:pt x="924552" y="610677"/>
                  <a:pt x="1045054" y="624854"/>
                </a:cubicBezTo>
                <a:cubicBezTo>
                  <a:pt x="1165556" y="639031"/>
                  <a:pt x="1200999" y="718775"/>
                  <a:pt x="1321501" y="688649"/>
                </a:cubicBezTo>
                <a:cubicBezTo>
                  <a:pt x="1442003" y="658523"/>
                  <a:pt x="1658198" y="552198"/>
                  <a:pt x="1768068" y="444100"/>
                </a:cubicBezTo>
                <a:cubicBezTo>
                  <a:pt x="1877938" y="336002"/>
                  <a:pt x="1872622" y="77277"/>
                  <a:pt x="1980720" y="40063"/>
                </a:cubicBezTo>
                <a:cubicBezTo>
                  <a:pt x="2088818" y="2849"/>
                  <a:pt x="2278431" y="199551"/>
                  <a:pt x="2416654" y="220816"/>
                </a:cubicBezTo>
                <a:cubicBezTo>
                  <a:pt x="2554877" y="242081"/>
                  <a:pt x="2657659" y="125124"/>
                  <a:pt x="2810059" y="167654"/>
                </a:cubicBezTo>
                <a:cubicBezTo>
                  <a:pt x="2962459" y="210184"/>
                  <a:pt x="3159161" y="483086"/>
                  <a:pt x="3331054" y="475998"/>
                </a:cubicBezTo>
                <a:cubicBezTo>
                  <a:pt x="3502947" y="468909"/>
                  <a:pt x="3722687" y="178286"/>
                  <a:pt x="3841417" y="125123"/>
                </a:cubicBezTo>
                <a:cubicBezTo>
                  <a:pt x="3960147" y="71960"/>
                  <a:pt x="3981413" y="176514"/>
                  <a:pt x="4043436" y="157021"/>
                </a:cubicBezTo>
                <a:cubicBezTo>
                  <a:pt x="4105459" y="137528"/>
                  <a:pt x="4123180" y="-39681"/>
                  <a:pt x="4213557" y="8165"/>
                </a:cubicBezTo>
                <a:cubicBezTo>
                  <a:pt x="4303934" y="56011"/>
                  <a:pt x="4362412" y="295244"/>
                  <a:pt x="4585696" y="444100"/>
                </a:cubicBezTo>
                <a:cubicBezTo>
                  <a:pt x="4808980" y="592956"/>
                  <a:pt x="5244915" y="858770"/>
                  <a:pt x="5553259" y="901300"/>
                </a:cubicBezTo>
                <a:cubicBezTo>
                  <a:pt x="5861603" y="943830"/>
                  <a:pt x="6203617" y="802062"/>
                  <a:pt x="6435761" y="699281"/>
                </a:cubicBezTo>
                <a:cubicBezTo>
                  <a:pt x="6667905" y="596500"/>
                  <a:pt x="6827394" y="339547"/>
                  <a:pt x="6946124" y="284612"/>
                </a:cubicBezTo>
                <a:cubicBezTo>
                  <a:pt x="7064854" y="229677"/>
                  <a:pt x="7070171" y="360812"/>
                  <a:pt x="7148143" y="369672"/>
                </a:cubicBezTo>
                <a:cubicBezTo>
                  <a:pt x="7226115" y="378532"/>
                  <a:pt x="7304087" y="369672"/>
                  <a:pt x="7413957" y="337774"/>
                </a:cubicBezTo>
                <a:cubicBezTo>
                  <a:pt x="7523827" y="305876"/>
                  <a:pt x="7695719" y="130439"/>
                  <a:pt x="7807361" y="178286"/>
                </a:cubicBezTo>
                <a:cubicBezTo>
                  <a:pt x="7919003" y="226133"/>
                  <a:pt x="7950901" y="532705"/>
                  <a:pt x="8083808" y="624854"/>
                </a:cubicBezTo>
                <a:cubicBezTo>
                  <a:pt x="8216715" y="717003"/>
                  <a:pt x="8454175" y="810923"/>
                  <a:pt x="8604803" y="731179"/>
                </a:cubicBezTo>
                <a:cubicBezTo>
                  <a:pt x="8755431" y="651435"/>
                  <a:pt x="8840491" y="188918"/>
                  <a:pt x="8987575" y="146388"/>
                </a:cubicBezTo>
                <a:cubicBezTo>
                  <a:pt x="9134659" y="103858"/>
                  <a:pt x="9246301" y="389165"/>
                  <a:pt x="9487306" y="475998"/>
                </a:cubicBezTo>
                <a:cubicBezTo>
                  <a:pt x="9728311" y="562831"/>
                  <a:pt x="10093361" y="711686"/>
                  <a:pt x="10433603" y="667384"/>
                </a:cubicBezTo>
                <a:cubicBezTo>
                  <a:pt x="10773845" y="623082"/>
                  <a:pt x="11300157" y="204868"/>
                  <a:pt x="11528757" y="210184"/>
                </a:cubicBezTo>
                <a:cubicBezTo>
                  <a:pt x="11757357" y="215500"/>
                  <a:pt x="11587236" y="633714"/>
                  <a:pt x="11805203" y="699281"/>
                </a:cubicBezTo>
                <a:cubicBezTo>
                  <a:pt x="12023170" y="764848"/>
                  <a:pt x="12645175" y="520299"/>
                  <a:pt x="12836561" y="603588"/>
                </a:cubicBezTo>
                <a:cubicBezTo>
                  <a:pt x="13027947" y="686877"/>
                  <a:pt x="12949976" y="382077"/>
                  <a:pt x="12953520" y="1199012"/>
                </a:cubicBezTo>
                <a:cubicBezTo>
                  <a:pt x="12957064" y="2015947"/>
                  <a:pt x="12887953" y="4785728"/>
                  <a:pt x="12857827" y="5505198"/>
                </a:cubicBezTo>
                <a:cubicBezTo>
                  <a:pt x="12827701" y="6224668"/>
                  <a:pt x="12859599" y="5492793"/>
                  <a:pt x="12772766" y="5515830"/>
                </a:cubicBezTo>
                <a:cubicBezTo>
                  <a:pt x="12685933" y="5538867"/>
                  <a:pt x="12489231" y="5506970"/>
                  <a:pt x="12336831" y="5643421"/>
                </a:cubicBezTo>
                <a:cubicBezTo>
                  <a:pt x="12184431" y="5779872"/>
                  <a:pt x="11959375" y="6217579"/>
                  <a:pt x="11858366" y="6334537"/>
                </a:cubicBezTo>
                <a:cubicBezTo>
                  <a:pt x="11757357" y="6451495"/>
                  <a:pt x="11835329" y="6380612"/>
                  <a:pt x="11730775" y="6345170"/>
                </a:cubicBezTo>
                <a:cubicBezTo>
                  <a:pt x="11626222" y="6309728"/>
                  <a:pt x="11394078" y="6146695"/>
                  <a:pt x="11231045" y="6121886"/>
                </a:cubicBezTo>
                <a:cubicBezTo>
                  <a:pt x="11068013" y="6097077"/>
                  <a:pt x="10865994" y="6219351"/>
                  <a:pt x="10752580" y="6196314"/>
                </a:cubicBezTo>
                <a:cubicBezTo>
                  <a:pt x="10639166" y="6173277"/>
                  <a:pt x="10695873" y="6045686"/>
                  <a:pt x="10550561" y="5983663"/>
                </a:cubicBezTo>
                <a:cubicBezTo>
                  <a:pt x="10405249" y="5921640"/>
                  <a:pt x="10068552" y="5785188"/>
                  <a:pt x="9880710" y="5824174"/>
                </a:cubicBezTo>
                <a:cubicBezTo>
                  <a:pt x="9692868" y="5863160"/>
                  <a:pt x="9545784" y="6152012"/>
                  <a:pt x="9423510" y="6217579"/>
                </a:cubicBezTo>
                <a:cubicBezTo>
                  <a:pt x="9301236" y="6283146"/>
                  <a:pt x="9244529" y="6194542"/>
                  <a:pt x="9147064" y="6217579"/>
                </a:cubicBezTo>
                <a:cubicBezTo>
                  <a:pt x="9049599" y="6240616"/>
                  <a:pt x="9014157" y="6458583"/>
                  <a:pt x="8838720" y="6355802"/>
                </a:cubicBezTo>
                <a:cubicBezTo>
                  <a:pt x="8663283" y="6253021"/>
                  <a:pt x="8439998" y="5790505"/>
                  <a:pt x="8094440" y="5600891"/>
                </a:cubicBezTo>
                <a:cubicBezTo>
                  <a:pt x="7748882" y="5411277"/>
                  <a:pt x="7169408" y="5211031"/>
                  <a:pt x="6765371" y="5218119"/>
                </a:cubicBezTo>
                <a:cubicBezTo>
                  <a:pt x="6361334" y="5225207"/>
                  <a:pt x="5916538" y="5510514"/>
                  <a:pt x="5670217" y="5643421"/>
                </a:cubicBezTo>
                <a:cubicBezTo>
                  <a:pt x="5423896" y="5776328"/>
                  <a:pt x="5415036" y="5974803"/>
                  <a:pt x="5287445" y="6015561"/>
                </a:cubicBezTo>
                <a:cubicBezTo>
                  <a:pt x="5159854" y="6056319"/>
                  <a:pt x="5101375" y="5859617"/>
                  <a:pt x="4904673" y="5887970"/>
                </a:cubicBezTo>
                <a:cubicBezTo>
                  <a:pt x="4707971" y="5916323"/>
                  <a:pt x="4254315" y="6198086"/>
                  <a:pt x="4107231" y="6185681"/>
                </a:cubicBezTo>
                <a:cubicBezTo>
                  <a:pt x="3960147" y="6173276"/>
                  <a:pt x="4142673" y="5937589"/>
                  <a:pt x="4022171" y="5813542"/>
                </a:cubicBezTo>
                <a:cubicBezTo>
                  <a:pt x="3901669" y="5689496"/>
                  <a:pt x="3591552" y="5459123"/>
                  <a:pt x="3384217" y="5441402"/>
                </a:cubicBezTo>
                <a:cubicBezTo>
                  <a:pt x="3176882" y="5423681"/>
                  <a:pt x="2909296" y="5581397"/>
                  <a:pt x="2778161" y="5707216"/>
                </a:cubicBezTo>
                <a:cubicBezTo>
                  <a:pt x="2647026" y="5833035"/>
                  <a:pt x="2666519" y="6148468"/>
                  <a:pt x="2597408" y="6196314"/>
                </a:cubicBezTo>
                <a:cubicBezTo>
                  <a:pt x="2528297" y="6244160"/>
                  <a:pt x="2551334" y="6095304"/>
                  <a:pt x="2363492" y="5994295"/>
                </a:cubicBezTo>
                <a:cubicBezTo>
                  <a:pt x="2175650" y="5893286"/>
                  <a:pt x="1787562" y="5662914"/>
                  <a:pt x="1470357" y="5590258"/>
                </a:cubicBezTo>
                <a:cubicBezTo>
                  <a:pt x="1153152" y="5517602"/>
                  <a:pt x="683548" y="5618612"/>
                  <a:pt x="460264" y="5558361"/>
                </a:cubicBezTo>
                <a:cubicBezTo>
                  <a:pt x="236980" y="5498110"/>
                  <a:pt x="203310" y="6086444"/>
                  <a:pt x="130654" y="5228751"/>
                </a:cubicBezTo>
                <a:cubicBezTo>
                  <a:pt x="57998" y="4371058"/>
                  <a:pt x="-48327" y="1184834"/>
                  <a:pt x="24329" y="412202"/>
                </a:cubicBezTo>
                <a:cubicBezTo>
                  <a:pt x="96985" y="-360430"/>
                  <a:pt x="428366" y="568146"/>
                  <a:pt x="598487" y="603588"/>
                </a:cubicBezTo>
                <a:close/>
              </a:path>
            </a:pathLst>
          </a:custGeom>
          <a:solidFill>
            <a:srgbClr val="FF66CC">
              <a:alpha val="21000"/>
            </a:srgbClr>
          </a:solidFill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0261" y="2745168"/>
            <a:ext cx="67415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8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Hoạt</a:t>
            </a:r>
            <a:r>
              <a:rPr lang="en-US" sz="4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4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1: </a:t>
            </a:r>
            <a:r>
              <a:rPr lang="en-US" sz="48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lang="en-US" sz="4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hiểu</a:t>
            </a:r>
            <a:r>
              <a:rPr lang="en-US" sz="4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vai</a:t>
            </a:r>
            <a:r>
              <a:rPr lang="en-US" sz="4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trò</a:t>
            </a:r>
            <a:r>
              <a:rPr lang="en-US" sz="4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4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tiền</a:t>
            </a:r>
            <a:r>
              <a:rPr lang="en-US" sz="48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 descr="A bag of money and coins&#10;&#10;Description automatically generated">
            <a:extLst>
              <a:ext uri="{FF2B5EF4-FFF2-40B4-BE49-F238E27FC236}">
                <a16:creationId xmlns:a16="http://schemas.microsoft.com/office/drawing/2014/main" xmlns="" id="{D1343CC1-36BE-83D1-9DC9-1164442525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74" y="3470092"/>
            <a:ext cx="3657607" cy="36576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0397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15357E-2C8F-4751-8FA6-E6D1547924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22" b="6547"/>
          <a:stretch/>
        </p:blipFill>
        <p:spPr>
          <a:xfrm flipH="1">
            <a:off x="1" y="1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84117" y="280852"/>
            <a:ext cx="11623766" cy="6296297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B0F0"/>
            </a:solidFill>
            <a:prstDash val="dash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97598C9-FF80-0123-46F3-3A4B1FC266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383" y="1400136"/>
            <a:ext cx="4736601" cy="2613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77A2A6E-36B7-CB51-9BE8-3CDE1517A5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6962" y="1523377"/>
            <a:ext cx="4726272" cy="272319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26D3AB6C-A9F6-77F4-FC43-A9C66C4482E1}"/>
              </a:ext>
            </a:extLst>
          </p:cNvPr>
          <p:cNvSpPr/>
          <p:nvPr/>
        </p:nvSpPr>
        <p:spPr>
          <a:xfrm>
            <a:off x="1141943" y="478396"/>
            <a:ext cx="9908116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Hãy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nêu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vai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trò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của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tiền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qua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các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bức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tranh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trên</a:t>
            </a:r>
            <a:r>
              <a:rPr lang="en-US" sz="36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mbria" panose="02040503050406030204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effectLst/>
              <a:latin typeface="Times New Roman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514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PRESENTATION_TITLE" val="Bài 8. QUÝ TRỌNG ĐỒNG TIỀN tiết 1"/>
  <p:tag name="ISPRING_FIRST_PUBLISH" val="1"/>
  <p:tag name="ISPRING_UUID" val="{F11323CD-498B-47FF-A79B-2EA2CCE8B737}"/>
  <p:tag name="ISPRING_SCREEN_RECS_UPDATED" val="C:\Users\USER ADMIN\Downloads\Thu E-Learning\Bài 8. QUÝ TRỌNG ĐỒNG TIỀN tiết 1 đ\"/>
  <p:tag name="ISPRING_RESOURCE_FOLDER" val="C:\Users\USER ADMIN\Downloads\Thu E-Learning\Bài 8. QUÝ TRỌNG ĐỒNG TIỀN tiết 1 đ\"/>
  <p:tag name="ISPRING_PRESENTATION_PATH" val="C:\Users\USER ADMIN\Downloads\Thu E-Learning\Bài 8. QUÝ TRỌNG ĐỒNG TIỀN tiết 1 đ.pptx"/>
  <p:tag name="FLASHSPRING_PRESENTATION_REFERENCES" val=""/>
  <p:tag name="ISPRING_PRESENTER_PHOTO_0" val="png|iVBORw0KGgoAAAANSUhEUgAAANcAAAFACAYAAAAvaen6AAAAAXNSR0IArs4c6QAAAARnQU1BAACx&#10;jwv8YQUAAAAJcEhZcwAAFiUAABYlAUlSJPAAAP+lSURBVHhehP1nexZZlm6N5p85591nd1V6PPIC&#10;Ce+NcEJ47xEgIYwAgQDhvU9PYtNXl8/K7O7qfv/UPGPMFSEpa7/nOh/ua60wj18j7jlnrIjnnbUP&#10;/x5r7/8ca+7/PdY8+Eesffgfse7Bf7Dul1jF+tVo3YNfc3vXvb9G1wPa+3/Lbavu/SO67tLepb3z&#10;j1h55++xkuWuu7/E8rt/j4V3/xqLeczSe3+PZeru32Lxnb/FUrSC7ct4Ttcvob+E51jEYxfe+znm&#10;s33evb/FfNbPo+9yrYW8xsI77Mc2t89VrJvrY3j+BSy7bdHtv8ditPA2r1n3b/0t5t78a8y3Zf85&#10;iu1z7/x1dHn2bfu+Ls/Jtlls67z9l9zutjlu5/nzsWhu9VzuP4/XmMdj5tMu4D3m87A859Zfs13I&#10;+rnZ/znm3foHz+9r/Mx2niP7tjwXy2oB63xMvex7z9fzOXkfs31vfH+z+NyzeI+dd9Rfec++P16f&#10;1/K9qHyO+rl973yG2Xzns9lvDr/dPL77ebd432xf5PfrY9Doc7kfy7azeZ75937h+XnMnV+Qvxmv&#10;4z4+121+S55rCZ9tkWL9ovx9/5Hfi+1CNJ/XnH+fdfzmCxhL5bdjG8+xiHVLGYOLeZ0l935lXPwS&#10;C3Lf8tiFtIsYl4vv/8q+v8RC96W/jHVLH/zC2Po1Vt7/D8brP2PFg/+M5fRd5/aVj/4rVj3+Z6ym&#10;XYPWPqB9SPvoP6P78X+hf8a6J//M/npateHZ/8SmZ/93bHzyP6lNT/8nNj/979j27J+xE+1i+060&#10;59P/id2f0f/0n/GO8KguBvPqh4DiMh9sFT/aStatAgD7bl/Jj7iSL0CAVqBl9FfwIe0v54tfzhes&#10;6m3ClYDxuEX8oItYt4gffxEDYylf8hL2c91ivqzF9IXCLz+Boj9fWOj7pWefH3URWsBrCNI81jvA&#10;c2Bn60AXjjKYhWh+1Y4OUpYd7A7OhOnWXxKa2fZdhxxo9T6z2D6LbZ1ur/aZzUCe4yB2GxKuHPA8&#10;xnY2r+NAdP9ZDLJZLM+++ZfqtRHvdw7r5zA4XXZbvl6lBJD1DvT5AFW/bz/HHJbd3wHu83ayPMvH&#10;5XvzYPC36HAdfSEWxvysKOH1tfO98b5Y7vQ5aF3O7SwrHzuL/Tr5PWahTvouC6Ot63K7j0ezq23u&#10;J4wLefxCPuN82gV8n/5G8/md5wHOAg6+SkDnMX7mAsZcwJnngZXlUbHONsGr+gsBR5ByX9Ytoi9k&#10;CZot6xazz3L6KwBKqJZjFssF7OGviH6lrsf/WeB6+M/SonWsW/sIc6EVrnUVcALWA0w9TxDtRrTp&#10;6T8B7p+xFQnZ9k/+O3Yo4Nr1+f/EO106EkAVkApYulFKwPixhKm4EvBU0m0KGEXCU7eL2Fel8+Bc&#10;C9KFGCw8/wJcbx4DM6FBBQR/hHKk9AdOUGjdnnC4zpYfUUea52DhcXn0rQZO/Rj7ApOOhHIg5qB1&#10;2aOvg/LPMevmn0pbAaIL2HayzufsvMk22lk83sE682YZvLmNfTp0Cp7XgZ3PkYN8bMDnY9jWwbL9&#10;MuDHBqOPTQgZgHNv8jnYnhD4fiulU6GEj1bIEpZ8z+W18vV9bzxPDm7WtbH/DL8HXi+fk+8mDwps&#10;q6GcyyCfw/fh/r7H3JfHJyTs0wn4HbjrTNZ1sF9HHiTcVu/DZ6nk4wt8bivbE6a6Fa5RCdWvuD9Q&#10;oTloNuvmAJqyPztb1gPTHMbMPCKq+QIFOAsAJ/tsmydoQLSAZd1P0BbqZKxfTF8HS7B4PV1rxUMB&#10;QzxmuctAsxqXKq5VWmFa8+jXhEygXE7AagcDqho0+xuASsg2A9XmZ+iT/4mtn/7fsQ0He0c3Srhs&#10;0UqAWsEXooTIEG45P8QKPuxS1hnWFRdi8Kf48niMRydl6KbD1EDMZR+3p6PwA9fuks5j6zLrDYtG&#10;j9wu085HedRm8GSLDJUcbA6qMlAc7Cw7eJBQdLC9HsQOvHJ0LwMo97/x59yvE8DysTcArVqemdt8&#10;PMrH+jwFEgenIM1k35luz2W236gHOwPthu+hgkuxfgb7t7PPjBt/T0hzvfJx7D/7hs8B1H6m64DF&#10;+uzbut33YOs63z/vz8fm6ycI5TXVDNTCe2tjXQ562vzs9nme7ANzOqdwVY8rgLgPy/m4n2MGavf9&#10;8r3N5DEdNwAH4PK7Zx8dMF2Qx2Wb6wwNdWSgoO8BTbcSZtt5FVQ6ZR2WzmLczAKAWUBl3/VCl8AB&#10;yRy2KaGbixbgRvOBQ83LVsiKuy18yHaho79U96pDwnv/MdpfCWArgE7YMjQEqlrrgM3USBcrIWIJ&#10;E3UsoUo3q9YLl6FhQlVpC3ApAXtHoLoARJdawUBPqGgLSDgQX9hSvpQlfAm6hjmP8CRA7OeRSTdI&#10;96Gf+Qd9QZjPD5hOxHPnEZR+uoj9hM0foywLRoYlrnMfVB+5PZqXcEjoKkByEJSjZg5UXtd2BoOu&#10;g+3twkLrYHKg54BxP7bPZKC6T8dtIMmBSouEcgaDu/26y2XfGi4h0a06eN4Z7DtDEOl35POVgS5Y&#10;9n2OGfRnAI2D0rbd56VtY3uCxrKPFSwBmkVf0IRIjfar9+znyvfE+2mnFaIZ1Xv3QODn8DXbeE8t&#10;qNVlH+vnpPV70n0K1D6P23h/KPcTonyvY/021rfRn1Etd3BwmJVw2RZgharkYcW5/E0y7K3AShez&#10;7z7CVAE1mzElTJ0sdzL+OnEi1YEDqYRM52KfdDPFY4ROwGq4agBLCMkBPp2NHI12Ka2OZUi44r4q&#10;4aHQLalcbRUQrWLdarQG91qrk+lihoi0mX+pR8D1+H9QBVnlYhvIvTbiXoKlgwmW/a061wqS4OUM&#10;7NqtljG4l7G8lHYpX4xAZZ6DMvTSiRIqAWFwVHCUWL6AkUDxxc/jxxlNwFnvkdFBnT8Mz1ucQLDK&#10;D1XDVYdFAqVGQy5+ZMOfhIq+z6WDtLNvG6GarcsOunYGfw5IHju+bReMarBmn33Hlstz5ePtA0A9&#10;sHM7z9mOyzkYy/Mo1gFjtjf+WHSdfa4zKBmMHQzKmfTbr/OY1J8ArOyTUDKYO3h8h7DRJtg8v24o&#10;fDPyMb4XX1Ow/hatPKaFdQVUPxcQsL2Vda28p2beS4vvke/J7Sphqr6DbPn+2ny+bNlHsHQq1s3g&#10;cWU7+/kc+TwAhjpvMvh1YH8DxX4ZHvL7zOTxgpkHGkXfgojq4HftFKg7v0QHrZoBZLazAEfIOgCq&#10;M8Fyv9Kmg7kMaHW46LZ0N5dZ7zb780ZlqAhAaCn9Aplg/Uf2swgifOZggGbhYxXwrcLJVj0gVASs&#10;UuwQrP/OkNG8bN3DCjDAWm/ulW0JETf9xr3+O7Z/+t/xzvK7f41lgGL4twwtARSrekv4MqywmTtZ&#10;cZtXQ8M+6Swcxc1T0nlyGUhY7uSHNefJkJAfMVvBqL5wf9hyFPVHKKBkLsIPIXAe9YRJlxI8+/UA&#10;d7BlCIPcX6fRoQSrhYHvEdt8w6N3O/vUA0e1stxC68BrrSFhMPq8DtLR/eg7QNtGxf7X/p3BCxSK&#10;x9br226wHlBar/8x23aWhWuGsAnENd7zNT7zVZ77mhIWYWT/bMsBQHhar/E6rLdfnI6Breq+TuJ7&#10;y88oSL5fYav2E2CW3ebn9HPUn6nAJey8l+o523iderug+l3l91W1M4HI/XLffF7X8Z3zOvkY3zf7&#10;tAOaYPoYgewAMJUu6GNwrQwrb5O/pVyu15V+B8DNrIAbBYvt6XDVcgfjonO8m9kCyZyErl5PLse2&#10;ufTNw6wiLkFLgceKo7DZLkIWRZaYe1nYACihGq/VFjkMFXUxQ0UBSyerci6ke2V4+Ox/UhvNvZQF&#10;DgB7Z4kgIat4VvUW0mZVjw9n6TpzJ9aZA1l6TRfiB0ygAC3L4H4RrNfFsjggaGxP96n6GX7xuAxn&#10;WM6wyR/DH4B1BRgkePxwGcrQClYOLgZ0B8owrdrXba0M8uZbf4xmBl0L2x1YHrUdXILUxIBtVPQb&#10;btICRzNtG+sc2KoVGMYPNJ2hLdcRXglR1W8BBlXAqrbzPK2ucx8AmSFACRPLvu9rDCIAEzTh8rO0&#10;sq2F/Zvz+Xyff+N9/jnfq58hHYhl90nYaQXE9X6mZpZzwOf7LHCmw1UgtPI6+dzVc5XP6ndYYMn9&#10;fI5U+dwqga3gyee5LtDKPus4QPjYZrY38Tu0koO1I7fXQM5kWVdLx2NduiBQCc4YWMWxVDt9nXGG&#10;63NdcbEErNLsu+RjrCtw1YWPAtm/qs7BhMuSfZbyE6oSJgraYvIvS/s6mG7WhWt1sU6ouu6PwZVO&#10;VkknM2TUydYDVM8TK4iliihYWUEcda9/xlbhSphwIeGyQJGhn0ABiWBZXEiXyrYK/QQJQLKaNlo1&#10;c9ALSxn4xuW1y5RQrYRTGVKl49hWRzf3UdVgt59hFz++8ohpuJSFCiFlH7d7JG+ibeC5m7KvM/Hj&#10;83gHgMCNwfXv0YCm4ywut6SEpAxa3cqB7oDOIzjLJbxyvYPe1wBi+ukgqWqA5mD0PVcDMAci26+y&#10;TaDsq+r5lTA18voNV33ev/L+/hKN13h+XkeYBNbXarz+76yrIOC5fc++jyba4rB+F76mEBU3aua1&#10;mug38ZimBLm853xfbK/hzf2R6/O907ZyMGhTgNWCmvg+lf3cRtsMgM1A11ItC9wMfv/Mz+zTeoBr&#10;8XvkgNxGntZOm5CN03jYiggV2U+IsvoIbJ2sM5Q0pPS0gLnXHFSgq3I4NBdQ6hDS0DABw8E8HyZk&#10;9nWyFIAt1M2Aarm5GGCtVJmX/We2CZjhIUBlTlbBle5FSKhrWVHswamEK8NEwNpUVQ+3knu9M98y&#10;OYAsAK4Eq2rryp5gFY25UgJ1m8EuNLeAhrAsgfCHYvDXjqBbZejDALUY4H4FrDIoclDyOAdqnefU&#10;yXU+V/XD+2P5fFbUZjrweLxH5mYHKft7FG3kB2/kB2/gOZtom1nnDyxcDYR1DtKmhLBIwNyW74HX&#10;0aGaHMgM8AQNFedTZTA3ZejmYGUAs9xw7Q/sX9aV92O/gkPnAq6Ein4zr9FM23C1gp3HNaDpvJ5t&#10;CtAafS4gaqoAcbmR95/Pz74JYL4HxGOEu3bD/By0AtVI38enM7JPHgR4fh+TBxXWt111f1r2L3mb&#10;AP3M+9ethMfvFfD9vB60+I7dVsNl331a3ZcDpQcJ2xYOrM20zThZK2qpJGQzUr9kvxWQVBsA6WDp&#10;XikOzOlaQHQbsBLG4nad5mfZGkIK2b+6XHG0dDAhQ5bnzcEWEg4uYLmEjOZj/1mJfAzYrCauVMCl&#10;mwmYhY1Vj4ALlxofHmaRA9UhYnGwsdzLwsY7FijKDAOUfcK/BKxU+rIszrZybsjKFANcoOgnULQm&#10;+llY8IcGgtLWIFWJPm2b4Zj7J1j+KB7tDB8EyH11McIoZDHAI2IJdTzaOlANwRg4PHcDauS5cvDx&#10;fA1oOgNmGkBMdyAKF49zYAqXg9jQ0IGWol8f+X3OOuzTJYSoAMXAd8ArBmFjDlxaoLHf4EDn8T6u&#10;APPv9AXUQczzsV9T/XjUdOWPMV3Rn862BsV+rkvoWHZ9I3A1oOlu871UQAiXEAqOAPoafjfpuPR1&#10;SgH2tXI/WpfTqVgWIpdb+AwJZK4v7qXyOVhuAZ4Wvv8mD1gVXEoHawaoUTcTKvYZ3Y/vQuUBz8ej&#10;dDghq2ASOvstqNllAQOeNuBpA6oZuJYOVrubIAlWVjbpz9TVbBMww8MSIv5WpWSfDiZcKQHTscps&#10;Dx3MEDHzsbuW6ktlUbgEy8riSkJGcy7h6nr0H7gXYOFQo+Hh07q4UZ33EizCwSzF13CpLI0jXSod&#10;iw+TuVPlWOWEawUXriVUGe6xPIO2lIJdD0yVOxlKtQJiM3BZcKgHtDA5KBzkFhpyYLOtDhdLblD2&#10;yRBKMBzoyMHWwH6NSMCEqUHIkMvTWVa5jsdm6OX6fGyBQefK98S24joFjHQSlvM1qoHs4C+DndfL&#10;QUZrn/VloOsyJRRrdnAzoBMsBz+5V/MV1qEm1IimX+ExSOgEt4G+cNUAFvjK50zRb+J5fU4hy8fw&#10;WoLo+mZfAwdqQc3V87re1ygHgQJnhqQJJAe1VIEzHU+gaJuvFGhrWPKz8zgPJPk5U7pWAUoHq/fV&#10;tRqq7z3D8gTMbUYQxaFaarHczPhqIp1ooRWuVsBqZdypzMOUuRgQ6Wht9NvYd4YHeiuOwse2rDQm&#10;aAW2dDNytOJghojVzA5gWZCFjOJgY8WO4mAC5nKW7ZEnmYXLcLDLdQ//I6dM6V6lZP/f6VwWNASr&#10;6J9Zlt+ic6F3BMqTvHPuOI2nwFXcS7cSKvMcZy3QZ0BnvpMAkSQDVoaBhm18mXUpOyts1eA172mk&#10;72C2kmeVSXdwvQNd4HLZlv0zx2FZCD1XU4dwCRYDf5p9ttVgTeEx03mP/qj+uNNzWwVePUDdB9UD&#10;JZ2JQducYCFAcl1uFx72ncY6laA56LNfgNNdivuwTL8hnaeAojs1Ige6oCmXXW+/4QohqvtXmoam&#10;5zphKM+ZcjvvNSUkCYp9n8t9Xefz8/4Bq2mE5RFCXx7nNt9Lum2+Rw8e9qvH+Vnp68KGuJnL0W/i&#10;eRr8/PR1zQa+G5WRQX53ZZsHG6EqEiQgch9+L9sSEhaHMzQsYXqRcGUfmJo4cCdg9JuJkpqQB82m&#10;BM59ATNhLG5n/iZwho7paoCUoWIWQYAKaEro6AlnK4dVHpaACZd5WAkNa+eyeriYxxomWviwwGEO&#10;lmHhQ0LCh8JWpkutwME8L7baKiJgrQWsnMkBWOtZXp/5l+e/hAy4LJ/XMNXFi7otYaAFizJdSMh0&#10;lCwm4EhZFtZh+HJLDlWFe/wgOlENjoA4a6DZL5+Bm/kL6yxGuGy4ZqjnwM6jIs/pj1YPdF1HYBrz&#10;6OgP7joAQAkX69Q0WwZFug/PWY7+hosFFgeKUCQIDi4GWn2Ud6DVg6refwwwwkreQ/YdrAkYz+EA&#10;zH5ZVz+vqgf49JGxxzRfJUe78ge2/YHl6jH1431MtewgLvAWN60dLZ+bZfOmRrYJTgvPI7QeLJqA&#10;tEnA8vn8XHxnvo98rvJ6tSPaTwfmOy0hb1ENdDmYsA+/Qf195MGFfu5bwebvlN8r33c56AmZv2GR&#10;zpWFJvMwQ8QKLgFqcjwgwUq5DthUo+OldjZdi9yrHRk+6moCliGjMAFaOVdWXKzOzawseg7MSmNO&#10;uwI6TzALWD0h2LZA90v2lwmSrgV4FjK6hAstJywUrpUCB2DpXoSDAqZ7JVxPrBqWymHPM8LCDsDJ&#10;iah8kJxUqiq46jP/qlTqSlXPc0TtbNNZDDcSsFG4SixfAOKIaSGB/bNyx5dfJ/Nluz+SPyDr3FYB&#10;NJ12Os89jeeZxg83FbA9KtY/9NiP/aeYqtyH11CCNZXtqRwkf41pHJF1sXQkBlkZNIhBl0fzHFTm&#10;OAUun3sq+00Fqmmp34Lmc4we1W15Ptsx8MpAtHXf8pqGd8KlswAr/XSt3OZ7EQi/G5/H9826WkLl&#10;fgkYz+PBhsfX4WS6MMtNvLdmnrvZfYG6YYTH+RopX5P9q/crvNPQ1NGDBp/b7wmV76Bsz2ih2r+4&#10;mb+ZQBZwivxdBIt9+V7rMHH8wbKGaxQ6xlEDY8i2SdgA0n1agKy1gq0OG3UsQ8dm8zT2zQIIbmX1&#10;0ZAxiyF3xsr7BbIxuKw+OuXKqVcJF1oIaIuA1YphhowsC1eecAawumK4wuVqwu8KoMopU4BUQsM6&#10;TCxTokpoWM55qXcM7bykYrQSKEisq6HKErlK0HQuCxKWsA3d+PCAYFvOx5TqleuKM/FFJ2AMiFx2&#10;MPrll77OlrCxnG5TSQeaxnNMteUHmuJ6H1sNNAdeGejsw6CYwo8+1f1oJyP3r/tTgWYyA2YKj3Eg&#10;TWEA1nK5OJIDiX3JiRxQNRDlNQSN/RmggjwKGe+5bktYSP9flIPYfehPY3A34CoO/FLY4PWR61Ns&#10;KxCUfevnqPs+lzBOG8H1fA4BxQVd10A/w00+U8u1ApnwNeqSrvd5q+coYI17fdf7nfs94rRTCC8T&#10;MIXzuX5UmTMCxVXguPb3bEuf1gOULpa/vQdXoRMwVAFVO1nj9b+zzspuaZtu/AO4VIHPULIZYAwb&#10;MxcTriyC6HqEikCVeZqhIm1LOhtwCdU46VjmXllJpM0ih5DRZnjIPnVZPosdDwCuOrmcszuQeZhT&#10;pZbhXDmbntbcS7DMx1YB1Zon/4WL4V6Eg3Vxw0tS3kmARgEr55LKiVtAom8JPCt/CZR5kzMRClzG&#10;67VzGapYGBCYcg6nQOWRsjiU6/ziy5FMuHSvEhYWqKYKC88pKDUsuo+w5BGR1yhVOgYay6NAAcRk&#10;9lEu1/Kx03jOsv2PqAA1lQE/iUHoumnukwNLlaOzTiY4OpcOJlhTcIJJVTuVVqjdNi0HtgO8gFAr&#10;B3HVujwVKKYDUA70y+Uxbs9tVTvtsrDUz1GAcJtwC9+06nHmXDWgv9m/hpf9M/REOpp932dC9Rvp&#10;fkJZgPPzT9bx+A7KZ/K9l+9nKtsKYEQCIwKG0wOfcDVd/ZnHGx7W+hvfo8Ch7LsOmBJA4Lrxc7UM&#10;XCwXsP5BdCJs7K/oT88wcay6aN+8zPAxIRMuVCArszzqSmJ9UjrDQzTnjvmXs/F/Qb+SgxW4skxP&#10;v56r6MyNnF2P4y0SLlxMmZ/ljHpndNCuevhPQkT65mFP/jPh8vyX+ZchoSX5d/JkrU6FBecE1sqt&#10;nLenS+U5HxyrTAQtuVUpWhRlOZd9LEYUWISohstlj17liGXo5Y/iujq2T1XwCFENV8LCtskOfNoE&#10;hX0saAhHAuN2NIl9JzFA/hWufL7q8ZMFisGUj2PgTGKw2c8BpRhck2hdLqGZ4FQQCZ5wMXjdPpVw&#10;y8EmdBnyORDZrqvUg93HT9WNfB4fcxnXEC72Ey6LD9Or/RNClot7VY+vNBXgprhfJV/HfQXJ/aeM&#10;/JTvzddwWSjq53afOpzM7ahA5ftmn6pfDgCCXO3Dcl38MFys19umu49w8EHpWroXEE3jd60dLiMK&#10;vkMPbB686r7rhSfhSvB0L/q6GG41nfHVkGAhAJrGOLTfDHiNCZv7AZgOVrmZcLWx3fNnM28ZKv6a&#10;oLVnv4SJswkRhcuZHrPv/QfLv+JgFVA4Uw1WDZfXhdnmFCnWGSaqFeRbBS7zLuACrBU6WTrXf8e6&#10;PLlcAPNc1zue78g5f7zxdCkGpMoTuRnulfCtVPGInRWDP8/os3+WynWr1FhelQm7PxD7llK2IJUv&#10;OH881rucVSYek2EbfUEQFIGp4aohmgxc5lKCIkg1UO470f2RP6TQTEITGJwJk8sMnrL+jzGRgedy&#10;vW4yA2aifQcPr5dHWAcUEOWRO+FyIJcBOKWCa7LreJz7WWJPd3G50hQgmloNfIHUmcqAFy5gqZfZ&#10;p/HyGKC6nO2Ui4Bz6Uee56d8bvedeon1l34COrahye6X70lX9XFCWV7f164PBPX7qAGrAa5dywPB&#10;FN7DNNzI/afzmS2ICFc+t88pOK5L9yqA2de1fFyBy8eU/mj0wRibxnhxWRczLGxgnQ41LcX3zfgT&#10;pLLM/vSnAtfUBK2A5brpQOW+wtUGNOlcwNleQeZJ67bqJHV7wmV4CFAo8zCX0TwgMzzUyYRq9NKV&#10;dKwClrM66vAwZ9Pf+690sMy9AGvZY9YB1gpkHmaBI69gRpvMuTL848PlVKNscST6nvtwOkw5sToG&#10;Vx3iOdesmdYYu4SCDBIGfXEs+gLGY0sCzJdqPyGzcOC28thSMi9ATBYW+gkXSufhfUzhh0qQRrcX&#10;oAqEf4qJDI76Mel67lc/n20FlcAVoOwDmX0GkgC7LfMqByD9elAZJk1xG4O0DOBqwKJJDMZ0M1xp&#10;GrmK7jSV1n0dxJPZnoDl8zI46RvOqQa2Tb/Ed3KJ5eGfou0iIfUw39swcLE83fbCjzFp+MeYDEyT&#10;LwIZsE2izWU0aVQcRHhu27ovKJMAsQBW3kc5WPhedTNei/eRIAptQsnvRMhXABKkAqWfuXakGiI/&#10;Z52DFbj43Kyfxu8rYH7nJYLg92Os1HmwB7+ETHCECE2v2oQHZ9KdEi6ip2k6WLqYYl/6DYDVlOfK&#10;DAk9d1ZCx5KbIbbpZFYXdbMO2k7cquRhxcHmApfVw7zoEmWYaO5Fv3Yt5fzDDAnv/zNn1lvQqLUM&#10;F1vymHXkWlYQ81owgKuLG+8kUDedceElEFYCy/y/DPcYuPW5quJMwOAXkw7Fl2yIxrYspTOQDQPz&#10;XBNtKRaUvirJP4/xy6ZftvNc+YXzQ/DD1G6U4sdJJ2If3URQMsRjMCRc9X5IuApgwMC2BIqBkc9p&#10;H9VOlWIgTWIwTGSfSexjOFgeU2DL5Wz/jPv5/O4rNAw09qkdYSLOMwHlgM5BzXPTTnTwV/0JADHh&#10;4h9iIsBMOv9DTDrzTUw6+SYmnXgTU0+/iYZTb6Kp/+to6v0iph/6LCYf/Cym9n4ejce+jOnHnsfE&#10;o89j0sDXMXHgeUw49TI+HnwdE89+E5OHvoupgnbxh5h84YeYwvNPBsbJvNZkXjPh0/l4f0I/Hq46&#10;x8uwU6fkM9UHjnRllAeR6rPmeoFlveB6wMmDDipuxe+E/L4TQH8Dv0O/U5Yn8xsmXLZsS+BQDVqt&#10;BGwUNF1rTAJWnA3AKgh1uVLSJ9Rkebyb6WTthIiGhs746BQwWsGaA1hzcLI57JtVRIAqrS6mqgsv&#10;gXEJ+wrXsvvkW4aHtFmuHwfXcpzLPMxZG4IlYIaG5FwFrpxxkQUM4XJuWakAmkvpRsKly1jBs+Q9&#10;pZJ91+tmutF0nsdzT1lCV2wz5PNLzcofP4DQCIt9v+B6+xRer95WwHFbWc79c9AXkMZrDLQKOp53&#10;kgMgAVFCVfq6lZoALB/x40/gKCs8H1fbHBBCV9b9OT7keT5A9nPAAE0Rz4frpFtc1DHK+oksf3zh&#10;D/HB2R/ivdPfxu9Ovo7f9b2IdwHmvX2P4v3tt+LjrTdj0pYbMWXLtZi6ZSSmb7ocTZsuRcvGS9G4&#10;4Xw0bLwQTZsvsv5iTN44HFPYNnXblZi441p8vPNGTN5zN6YdeBhTDj+NSUeexeQjn8R0nn/6sc9j&#10;6vGvYsrJFzEFiKee+z4azv8UjbhgA9A14GTTEzagop18ubjgJPK2SSwLULoenzdDSZWwAZKf3e+O&#10;vgeaiQKS6/hdhI71fr9Ck0Ukt/FdFucqv2v+vvxGCZPrU44RIhqhMXzUsdzOvkI1Rbjoj0FV6++5&#10;X+ZgKOeU0maRA4iEy+pi050yy2OWISLrDAkNEZXzEmff/TtgoXQww8UC2/iJvlmiV7iYy8t0Lpwq&#10;4XpETgZMXSznrA1ysfqWAO/knD4+eLm2qISGZT5fActzKpbThctzUM6KyHNKAsT+Of2IVhUXKkCo&#10;HOg8t46ihKgczRCPtz/VH8ABjUYh8TFsT/eqlGEbz+ljJ/JcvwXL16hVPVcCxSCgn+6DbCc4QNjv&#10;Y+D5iO1lXbUP69QEHiNUApdwMeA+ZgBNyiN3UYJFKDcRsHSmCQD14dAP8f7p7+KDgTfxfu/zeG//&#10;s/hg94P4aNutmLRpJKb1DEXz+tPR2n062lDrupPRsu54qr17IGagtm6X+6Mp1ReNLDezvbWbfVOn&#10;0Olo4nmmrz8TU3rOxrQNQ9EklLRTAHPq1pGYsvNWTN37IJoAsKH3WUw/+mk0Hv8iGk99HdPOvI7p&#10;57+LKUPfxjRyuqnANdkcDkcvB47iTiVE5jelFTgPWBPJF/1ePNjkASvX49a4oN+1pz0yROR3KAdF&#10;f5O/8PsJ2F9LP8NExLaEC0iER8jsC2FxrNLP0zLVPoaQCVeORUPFEkbW0DVWoaGANdwGwNt/ixbh&#10;AqqcJsU2JwNb1BC42fU5MMLCUbhYznNhKMNElgVsUQVcOtgDCx3oEX3gyjtKVaGh7pVw5YRO4arA&#10;KoUM4OLD50wL4UoBER/QkFDHygmyFVzZ8jx1XK4jZX7jQOdxH13jB0H26y98oi37jAIjKCwnDD62&#10;frytoFTLAuS64i4ol6t1/PD5HG7jfagJbPvIwUCbQNVinarB+phBMgoYg8PlGq6PlIBl6Md7ACzd&#10;SU0492NMPPVNTDj2It4/9Hm8v/dxTNx5N51pcs/FaOg5BxiD0Q5IHUAye92x6FxzNDrWHIsZqG31&#10;sWhd3Rdta/uifW0/+9Fnn+a1x6Jp7VHAYjv9drfzOB8zg31aWG5m/yZa1SqU3f0IGIG0qftEgtzU&#10;A4QbBnHBoZi2+UJM3nYpJu66hvvdjmn7H0Qj4E09Rjh64utoPvddNF0wpCSMNbQ1F+M7qJ1rohAR&#10;RnqAUkYIkzngZKjuwa76bTPs5rfwIKhjTQQsfweVv0kCVqDK8cBvZj8LWqzPXFvQGItT63zregkJ&#10;M0+rQCrC9cixBMzW8LDMzC+Fj8nANR33agcs8zAv5BQyZ3RYoi/XjglUfdMcYfs5YStTpUoOVhc5&#10;nPSbJ5qR1UOhMv/SuXJibxUaJlwFrFL9K7PTyyz12rmcxpTVP9wrwz7W6Vj5BdAXrJJT0edLE7B0&#10;G7ZPAqgsJLB9Avr4uoC57BfNNmFxX0XfHyedwx+I/d2eP5bA5PbyA7rdcK4GJo+G7pePx0nYfwKJ&#10;tT9ivY/9GqiEhbZePwqX7qTb0U5g2XXu+2E6Fy2D7mNc6sPzP8aHQPUhYd/EI89j6q6HMR2YGjaM&#10;RGPP+WhZPwgUJ4ECNwKAzjXHYyZQdKw5Ep2re2PmqsMxg7ad5bbVR6MNaFpTwEbbBlQtbFOtlXKf&#10;VT6mbG9efSSa2V81IWFrAcJWW5YFsk0oAbG1GxCBThdsWD8QUwFveoJ3lvd7DvdDWy7GtB3XY/qB&#10;x9FAWDl1iLzOIgqfO3MyvqMJQKMytE7Qxsl1fJ86V4bj/ma2/Cb+PqOuVSnzMH6zOv+awu9VJGA6&#10;laHiz4w13KfSFA76tQSvDhUFyvJ+FjnGweV6navhTpkwbHne4kbOugeoMpujFDrmWkEUsKq1RC9c&#10;OdG3AkvAcopUFjaAqprkmzPpMyysLkWhb2hYChoopzDxgbJCCDBOtG0EhlIJLHDlyV5dq8qrsljB&#10;gC+tYHFk4QvNLy3h4siVgDB46X98naOeDsYXXztRcayy38dC4VGO55rA43Wl+sewX4DwuQow48Ep&#10;MPsDlx/5Q/b5kOf0Mek+tLXGL+fjaWvAEixCo48BSpjU+8M/xge2F36M35/5Nv5t4GW8e/jL+GjX&#10;fXIi8qT1ZzPU6wCoAhLuAwSC0AE8s3CmWbSdq46w3BszhAtQZqw+HO3027oOAVlvwlN0OFpUF1p9&#10;KDW2rTeaVx2KJh4rfELWhARrDMYCYEJJmyLMbEUt6YzHUy3rBnjfOBxqxO0a158gvDwXjVuvRMO+&#10;+zH1yKfRMPg2GnFsq4oZLloc8Tvi+0jQkJFFnaca/k29wu9hf/z66nesJWxjQBkOmmsBjsvCk04F&#10;UK4bD1WCZTGDUJDnmCaE1wtcCRjrm284TYplK4s5QZg8DGhKed5zYLZexuJ1Y0BmFbEOFdnPc2I5&#10;iwOw5gNSlugr1yq3BijFDSf0Otewdq6EC/fSuRKu+jIPrwp2GpPnsMqsiRIOlpnmhoQFonoOn+Fg&#10;OUHIMqpPEv7WuQAoIcEVGPQTgPVjYWK9DlTDVbvRKDA8T2l5Dr68UdfhR62h+IAf1YLER9Xj8nXy&#10;uVlm+4dsEzBDwA/5kT+sHps5FLLN3MG2cibbj3het+lW71/8Kd49/338bui7+N3gN/He8Zfx+wPP&#10;4r2dt2PyhosMysF0pzbcaQbhXQfqXHUMZ8JhBAg4ZgJOJ+0slmfRdqw8yLoD6CDbDwDZwWin385+&#10;qo3tbSuBiXUt9LNlv+aVB4AQoFzndtTC/s1dwNYlZLQCh4SqgAaMFXCjkKWr4WaClm7Xj8sWtRJW&#10;tgFYAtdzipCWXG77zZjW+2lMPvWaEPjbmDTsObcqB+M7UoaNpVhUDlK6/xQBq9fzGxgOJlRKsCpo&#10;XBaodCiB8oQ0sJhP5fZKBazKvRKuMq1KdxOq5hu/4FSGhwJWXKxR1zLnwrXagKiA9QvRmSGicI3N&#10;ru+8jYOx3RBR96pPKs+76/mwqnrIsieYyx2lygx64cqJvg+9kShhIXCVG4xWcBka5gWD9PNeDjhZ&#10;mXipUxn/VlCxbFvnXHXxog7tsrRq36NcgiM0hBJAZViYoSEA6GL2Mx63jz7iMcVJipskDAI2TgmT&#10;Lft9qFj+sNqWuZWPTaCAL7cLVgHqoxHW85xCY4HifY7G9iegj+xXLvUBQH3AAEqnon3/7HfxLk71&#10;0cFPYur2W4R+FzLsa1+LQwGTUM1IoHApnGkmA31mBVUHAHQCQwdgdAJJJ639jhX7sxWyGbYr9yP6&#10;LLfRqlb2aeexgtdG3+WWFa4HLlohtN+84nABDKiaeF37LYDWopsJHFCrsq7Aptu1GGaOhpDFzdoV&#10;oeOMqm1ffxLYyNmAbMq2q/EhbvZR//OYQkg87SLhIrnnFKukyJB6fHg9WtIHtKzeAlCdB09mbAmJ&#10;B05BExpzqumpApnAuW1iJQHTsWrYhM95iY3O3qgAKzM9BK6Eig23CBtvMZZxMKuIngvzKugZN8v5&#10;ryzPA5NulQUPQbNvmIhL1fMQyz05BKycWPaGo7Vz5R19hYv+mizDO5n3v3NCb5biLWrkiWJcq8yy&#10;KHMAnaaUDmU4SCiY8/9wtCm4WILFl5azJRjMCR6yX4oLYzJ/+thciH0NAT9CH1YJr25j/vVhrgcU&#10;QRAI3pMOJijpPLTv8/zv87rvu472Q344980cy8cKE/2POGp+IEzux/OVnMkf3xCwVP+EV/fL13NZ&#10;uMin3r/wQ4Z/71n5w60+PvpVTN19P1o2XYqZ606RN5FDEeZ1ANPMlYR5wkSb/ZVAxYCfuQKwaDuF&#10;qALJNuGq1s1cvq+I/oxxbevyvYBT2n9VS7b7omUZLfsLWcIGxM2CtbI3mnht+y24Z9EYWLpaAldB&#10;lnke4Wo7YWwWTHTgVB+A9RfACBdL6Hgyq50fb70eH+97GJP5XhrP/hTTL3CQtGpKuJjfMd+nobV5&#10;V6kyMib4PSYxtoqDCY2OVdxLkFwWLqdECVpCx/YMIemrhLKCzEqjjzMc1KUSKvrCmcUOwr0xuDCJ&#10;O+VcWJmL+Et1ktm5iE6R+jt9b/1mDlbd9g2gvBdinXt5gtkZHQsfkn898MQycAGVl6V4D450MPIu&#10;r/3yZqI6l6C90wIszr4ol7f/OefV6VjlBieEeoCRc/p0qlQFFwPXL0+YtP4MBf3y8guswjrWW7J1&#10;8CdcACRcOtdHV/+ASlFDyNKV2F8Y3mfdh7yHDAeRQL3HsnqXbcJVu1UJ94SsyJBPlxIuXdDnLDCV&#10;UDBdTLeyX0FVw/Xe8A/x+wwByauOfBXvklNNBCqrfZ2rB2I2A3E2R/1ZuMMsoOpgMAtUgaqAJVSp&#10;5RVIgrOsgNRB67LQzQQQNaPSKFxL90Qby0V7oh2g6n5bta2VfosStBVoeXG1ZtyskddtrkLGDBsN&#10;IXWzdDXdjXUCNxo2Ij5THTomZLhxOwcQQctlnKzV8NHcLIsgQzF967WYfviraDj9Q0we5gCZeSot&#10;By8PWOWke3GwSfwWJe8qBY9JhoyAJFRl9kaBRdgSPCFCCVYFVZ2rZVjIONDZEq7ruBZtoy2Q1VXE&#10;ejqVcoa9F2Qq5x3mRGBgypb98hYDtJ5wbr8DaN47UcCAyvtx5E1IndEBWOZei1lvaKisHCrhWvOQ&#10;sJAwMQVg7+TJYcI2b3ySE24ZvNlWKmEhQFVQjYr9aqBK4qoLjTlIwjKu76D+mH3Gu0y6Gl+48wJz&#10;f34Inec9nluQPsRB3xcu9v2gat/jR3tPaP2RWOfRUoBqMD/gB04JTy6XMLAG60Pdivcx6lbIMPC9&#10;4R/j9+e+i/998nX87wOfxO83X48p689FMznVTKCaQ8inZjNAZzNAbWcBVacutbzANHNZ5VQJFU6F&#10;BKozAdvLOkTbaV8Bi+3MpS7vS8gSoEqtS3ZHe71Mv22py8KFi1WANfOczULGazWpZQcSsEYAbwK2&#10;puXAxPtr5n02AZrKMDIdDeAyRyuQtQFYViPTzY6mg3mqIE8RCNc6q4442boT0cIBZ/qWqzF1/7OY&#10;ePb7+Gi4OH/5XjmQ8ns4Z9PcLM+BsZzpg60SlgToL0RBOAywKSFL56rgqkGrAStu5zkvwz9cC7B0&#10;vMZrJTQUJmd36GbTXab15HLOpMfFPP/l5So1bK2ChVt5QWY7yzPz7r+W6AkPgUh5f8TRW7ZlWOil&#10;KOo/8uY2ef2XN7MBrtXpXhY1/jveycvwgSUFaKUtJ4UTrsq5BMopTFMA0VDQo0eZVMuXlJCMwVUP&#10;9nQT1uWgrtYlbOP66XL0cx/3BTbDv/d0KyD7PU73Hvt9oNj3/YTL5y1HwzrO14kEahQuwpTSkl9V&#10;gL0PSO9fZhCMA6uEgj/Gu4D1bv+L+LfdD+ODnksxee3JLHE70GYSRs0CqFkM1tmVZuEUCc+oxjkU&#10;6mTQz2K9YKmECQnWKFxVX7h8bA2XUNUqYFXrgMvlFjXqXsDF45p5fLa8VuM4CVy6WuVsTUKXoWNx&#10;MJ1MZT6G2gh3WzmI2Bcwz8HleThCx1IIqaqNQNZATjZx44X48NAneb7vQ77Hj/hOP7roAcwwHJj4&#10;TSZf+UNWFQXLE8yeGxuNdvhNpwKHleYpqA4H06HGaRQytuelSZVzFRW47JdzYUZchIJ5ndgvCV25&#10;GY6hoWX6ApVl+3L/jlLsyGlSwNNxx9u7mXuV2wUIl8WNvD0AgNWTecv5LkJDS/EJ1n+V22LTT7hq&#10;sCy3m3fpYnlOC+hy1gVg5cWJbKv742dhlBzLcK/Oscqgz3DQgY8E631btgtV7SLCZehX4HI7YNHX&#10;mWq4DAETrEqCZbEiCx8+B5pA2OHzpVsBVMrlCqosYghW6ifWVYULBsP75Faer/qg94v4cOuNmNR9&#10;LhrXHCdXOUooReJP6GeBwnxJCVUNVoKjW+lOhGcFKLUvZisGu/2ZwKBqmGYBSWe1bgbQpOinS1VQ&#10;tSzelRoFjb5hY8KlY/EcyhAx++lie3Au+ryXphWChsMZNuKkOlvzKGg4nFrJOj5TOpxOZpkfN85T&#10;ACwnbELnQUa4KhezOmql0fJ9w/qz8TEO9nHf8/jw/PfxIRHAR54LFDK+5zKDo0Q2nlyuT0gLl62z&#10;c6Zm+d6wsUQjo6qAyiohMNkXNN3NHM1xmBVr1yHL8p4ny/NfAkeoWCqH9cWYAiZcXu1cZnHUF17W&#10;txCorwFL18oTzJ5QduZGcS2v8TIs1LmWOs/w3n+V81z0V6d7GRJ6Ihm46lnvRc4PFKI/ZjhYnyCu&#10;ZZk9p8MgoZoCVHn04UvKk4eGasgz8nXu5XkroXmP/Op9wzH2TbhseawOlFW9SsKlPmDbaMWvkvuO&#10;L6MXeIWL50F1vvURrlWHfcJl/wMdCn1wsRxd3z//Q7x7+k18ePR5TNj5MCb1XI5pqwYYVAykCqoW&#10;Blpr5lJW/vaPgjWLo38noVcJ+wpcs+nPzrZoVkK0p7gU7cwlgLR4N+1ulneh0p+xZFe0LQIi4Gln&#10;n4SrAqtl0c7Sp1W1ayVAAsVjUwnXmFoBS0drATYLILpa5mU1YErguggXgauRfiOAJVSKvqcS2g0Z&#10;V5GzES6al3mwEbBWz+PhXk7Ralx3Mib34F77nsaHg9/gXt8TZv+YB68PL/+U371FjnKCHrAArKiE&#10;jEKV18shXcwxo4TLA6+AGQrqWAkabjMF2HS74mACBkzAldVGIRMu9im5mMWMAlij57/SwcyxhIv8&#10;S7isIupcFjMqCZdXMdcTeossx49Nh3IS74oH/yz326A/mnNlOf6fBa68myxt3qSlCgXL5SLCVMLB&#10;FIM5p8NUjlXyL74YBr1geQSaIlh8USpzK/ZPoCqwSqiIeI6Epm5ZrzPlNpfR+3z5qg4pPQc1fsZE&#10;nldhnYm0cf57QJPbWK7hEqj3PF/FD25rbvXeEAPg9Nt49+CTmLCZxHzNuWhYydF4JUk9+ciM1KFo&#10;ByTL41lKZ0DWjjVzqS5VoCrhHe0SXAk4dCRhEqQUsLQDSJtauDP7gqU6E7Zqm/suYl9Aa6fvsqAV&#10;yABIwBbvjMaFO6LBdsnOaOKxTfQTMPYTshbhpLUwYm6WVUbeXwFsH+BZiaxaDhgtKbbZ8vmakK3n&#10;3PwOPME9egKbELmVg08C5rkx3Kt57fFoWDcYk7bfjvf7vor3CK+FK53L38P8S8CQzpXXwKUEizEE&#10;ZF4X5nmxLNkD0FgIOOZeKcCpVUJFXEoBl+fGLOPn8qhzARfOVVRK9s1o/E1K07E831VBlTe+qULC&#10;vOeGjoVbZcXQ5cy7SmhoOGhY6N16V/0fBQ3gMhzMGRjAUy7DLuGgN4RJt9LFaL361y8jrwfiSyiX&#10;Z+hcfCEKOCy5Tr5CzCxY7GdoWIP1QVYJrSIWJ8sihUChdCW2CZJuVTtW9l0nQDw+p9/4vMDjCd+c&#10;48Z2QRK20epf/qi4FHrPWRUChTxvlVOXBl7GezvvxYfrz8XU1QPkHn0JllU1B5QneuswsC6fJ1yo&#10;5EiGdHsBx7COcA4QVFmuYBIS+jOyj+ugGaybyfJ4tQNH++Id9CvY2Mf9lI8RqBZAasXt7Dcv2hFN&#10;qJHHNLG+2XXVPi3uU+3bqoNVeVkz7zfBq5ZHy/s4XFvCRgtcnl/T1Szxj53UttJY4GohF2vpIlwG&#10;rpx2Rduylu9v3amY2nM+Pt79ID4+TjRw5vt4j8jAXDbzL38f5CU6XmPmlQSlksi4qdq8YNVxxDgQ&#10;pDo0rKuJKiMht6Hcx1bQaEu10dYxXOVg16rZGuZehoi4V72c91JkWZW7ABfVJ5UzLCQk9L/G5rMs&#10;ZLWD5YwNXGwxyhPKWZIXsGp+oc4FYMBlpdDiBW+KN+/k3DJPsIBVX1qfN3Qx3+ILyEsNDAdRAanA&#10;lFNd6CdUfGnpODyn4Z9h3keAlXDlutqxCkzuNx6sOgS0KJFhYMojIEAR9tU5Vc4T5MdKuBKqn8KZ&#10;FQmXrjX8fZm2NPRd/Btu9fvDn8cHm6/EpNWDOFY/uQZH4y4GiXCt5GjNALMsnkAxyCxWWGzowK06&#10;LDwwSEueVKASohmLx5yqgMa6CqwaohmAIjjjwerAcWYu2cG27WzbHh25zw5aYdserawzHGwGpBTr&#10;WxQwCZjrEipV9QWrDbBahIv3miEj0uUSMJThZYaMHCBwsXaUkAFbff5sDC5CQ0LFhAuwmggNc0YI&#10;agSuRr/DNSdi6tqTMWnjpZi881F8cOireHfw2zxXaF5rDvaxkPGbOG0qr3/jdxy9woCx4rgZPUjj&#10;RIJVwzYerixw0BesUbhyXVHtZFYSdbK84Q3rm7IPZKwXsqwYWtAAqLw9AOtsZwrYHf9RRfcqN7XJ&#10;mRq/gYvQELCWsI936h09kQxQ3gIg72soXPnvH7zJcgm+LlVCwNLHslHepIXlvO6qgkqgnO9Xh37C&#10;5bo6DKzDvhquFNtTgjOunzkWyhCQL7o+Z5VFjkof8yMkYBVQpThRq6oEIkPDd51ZYcECWbB4/+z3&#10;8bv+5/H73ffjY2eqrz7BgOlnwBxlAKGVqpcw0BPABay6lF7Cvyr0Y1CWkE8o6jzKfsmfamjaASId&#10;iTahYp1tRzqS63awHaCAoYO2Y9FW2m3RmYBtA7CtPGYboeEYUM2CRkjYstC2kkBVALbyeoaX5mjp&#10;XMDUyvuroRrfjjoYquGqnayGyxkgwlX6AmYOWgu4+O6EqwHXb8D9pwPYtLWDMaV7OD7aejfe6wWw&#10;U2/5/gnBL5B7DVtFBC6gmiRQzuwQLt2L3zpTCX5n+yVvL06WszMqCZOFi4QJuW4ULFrzsZxpj7LP&#10;OmdreEu3ZpwrHSxDw5JntbJPu86V7uUJ5P9I98qbjpp3AY9/+lBmy5eQ0Lv35sWUtMsBLU8kP/g1&#10;VlT9+mainkh+x3J7uUmMzmVy+O8FLnMuwMjL8vmQeal7BZahYLoTrc5TyuuAMV6sq52odqM6d0r3&#10;IoR8ny/TbTVMutRHOhVffM4jdDvLgmVCLFyGgFahbGuYzKV+j35X6feet+KI+TuS63fPfkcu8HW8&#10;t+NWTOo+w4CwEkjOYH61QqAIBZfjWJ6rSriAiMFW8qkSBhZV+RQQKcM41ZGtUBWQVDsQtAsQ7UyW&#10;daMZ9NOZ3LZwG9u3V9tdD1TANAuwOhYClnChdgBKqFAzj2lJbc22lX1bKuU29xM4QUuwdDTDxJKH&#10;ZX4GXOZnulrtYlYoMzf7TbhYplu14+Jl6hXhYp6YFrJS2DBEbNa5+C4bV/dFI7nXNFwsHaznUny8&#10;83G81/8q3iVi8AD3AWHiR/w2wjUROWUqVQMmcIKFDBFdl0WyCqpRBxMqxmQNXB0O2i8TfXlMTq8q&#10;+wpY5lrXS2goZG3q5q+ZcxWwKthwM08k53Vf2QrXONcCtOJcJSxcQbsKx1qBey1jfYaGlXN527V3&#10;rAiWCmEVGmb/t9VBNQoW4JSZGB5dyoTadC7WJQwJFzAB6nh3ynXVPhMBSzDfY1/hEs6PXSdAfOHC&#10;9SFfto5Vw5V5ls7G0c8wUMASLn6w9wgFhSsFWL+/8EMpXDiVaeBFTNxxN6Z1nyN8IYRhYDRx9G1e&#10;zkBZhpYeJIxiEC1lMAGTR/KcMZFuVSp9QtU5zplqJxrfTwmY8CwQJkHCmWwXbGV5C8BsixkLAIvl&#10;BIx9ZwBLatGWhKuzhov92xdsSZiaVd2v2oQrt7EsYJVagLRVR9P1si2wCVpzFUK26Wx8JsPDLPvr&#10;ZISJpR2Xh9GWvgWPA3luTAezmurBSef3lEXzasLFNX0xHcimrjkeU/mup2y7Fx8de0F4+E1GDnmQ&#10;87QHv9kEw0J+Y90r8y3B4vfNmRz85glZjhNaoCrnUtmvgsh5inU/Z9EjJ/xOB5oEDKAKWPZ1u1LY&#10;EKz6P8Xaa/e6Rd8w0QJHVgzNtX7NGfKzcbIarlLQAC5gMkzMe2skYGV2hlOgPO/lfMMELOESIgsa&#10;N0rOpUtlvkVbbpdFDAsAeU4CZZ6F6ut30rWU8PAl/capUClasJzriks5q8J8ytJ8wsWX6rkqwfpI&#10;+Tzs8z5fuCGf631MOhfLHwKRJfX3AO19Yvn3AOrdqnDxex3rPD8mR8oPT76Oj3YB1rpzhC8FrEbA&#10;asCpmpZxJEZtSw8w0ISLPAO4ioCLkKrTmRMMwFQ6VA0U+dRoiFeg0qFmCBXwqJn0O+YT+s0n5AOI&#10;FCAImTC1V/C0L9zM/ohlwepknf121rWltiRQCRgqzlWU68dtq9VKqClw2QKYLmbYmH3efxugKXOy&#10;Fj6LgPmZc4pV7V7j4Krdq5VQ0WqqRY5WHN9Chw5mmd6LO6etQWsH+L5Px+SNl+OjHQ/i3QOfx7vH&#10;X8fvTn8bvwcwZ8OYf00Y/ve8ijvDQ4HiN3d+Yg1XgiVsjKEEShdDtUvlyWTaaVctyVst1KGq2fT0&#10;MyxMWV10fQGsBflHFAImWJblyx2jrBz+iopjldsAFNDyXoeVe5X8y7DQOYblfFd967UymdcTyt5j&#10;/p8lLKydqoSBxcmcOyhc5XbQnosoZXjPadXX6OhWFhYyx0J5/iqBKjBZWndZeGoJ0YRLbK/A+YBW&#10;mBKgGqxqW25PpxKqog/5QXQv86n3iOM/4EfK6UvCVUmw3j/1Jj7e9TAmrDkbU8kLpgHWdMEif9C1&#10;WsZBlVqyn5aBtIQcpKoElrI4EKU7lTBPZ9KV2lNViEc4VkNVwAIq1AlcHbhUgjVfuOgDjs5UA1Rg&#10;K3Kb+85Abmufv6lANn9ztCZIm0edq4arhceMB8v140PG1iV1Xra9crQqPxMw+7bpYqXQkW6mg1Vh&#10;4ph78X1V+VcLIXTLCg5OGSpaqgeuNUdjKg42BeeatvZUTAWwSd3ebuBJvE/+9b9PvIn/deab+L3V&#10;2ir/mljdJiEBY0wIl+F/Tvw1MmIMZaGMMaSKi5UQsczscHyWCbye88raQYaJxbnSvQTslpA5g+Pn&#10;DA3L/4+VimE5qVwAK+5VleOFDNhmpXsZEo4/31UczBJ9+QMHz3n9Sg6mc5X7ya98+J/CVYeBJSz0&#10;nuCW3XP2RVYHi4vlRF1bjyi09YcWsLrNYgZfSu1aSqeaKFCX2e6Xl0cnQkABQoIkaIJTbzcsfE+w&#10;KrgyTORHcJ8PEqiiLFwoEuacyZ7CsQa/jQ/2P44J3UMxuasvJgPVFI6009D0dC0GxxIGC20rMKVr&#10;ERa2LeGI7VFcl0q4dCWcilaYhKqAtSPaEiwlSOROCRXw4FSd9BOk+YZ59oVmM31CP9Z3sp8y9JtR&#10;gaZcdt8EK6ECrkr2m4CsaRxcBbBK9N0mWK3jtpeKY8nRhCtDRA4UAjZaBEkXY33mYYClKsBqtVqi&#10;RzN0L10sQSvXnrVVJfoG8q/phIdTCb+nAVlD9/lo3H4zJhx4Fv/7+Kv4f3HA+9+EiP5OHhAn8JuW&#10;e5AU1e5VTjhX46oaZ+PDQ5ftGw7mnMTKvawOem4rL1sBrLwuDGAm415Cltd+AZfhYcuNX8JzXt65&#10;N/91BTlrvv3Wr+Rgfwescq8N77PhXaLy3hrIfEu48g/0dK50r3IDGyuGeXVywmUpPqc1lQJGuhhg&#10;5TmthMlQsJzfyjli1YyM/OCAN/rBPcrwYXMSLf0so7MtARM44Mp8ii+uFCcEsWzL6iDrarjSvTii&#10;WahI9zL0EyYAKq6lU1VwsW0UsPPqh5hwFh34ND7suRCT+YEnrTgcUwBqaqVpANVAntUEXC0ClVAR&#10;CupYi/fmuSlBsrLXUbmWIM1YYA6FkwmS0AFVu0BltW870GwbBUf3MbxzeTaD2la4ZrEtBYCuG+9a&#10;tZvVqgGbCVC1e7WkAIjnaOPxqhV3bOF9ZO7lMq9XO1gu895d18b7NEzM8BC4RgEjZGzPHKwUOxpR&#10;Fj0AzNkeo7kYYaMnnnUxrzPL68nIw1pxMEPFLHQAWRNqIA+bCmTT1p0g18XBNl+O9/c+id8fex6/&#10;P/U23j1XTo8kUBdLSGgeppPpYjpXhoeMn5yBU48zxozSmbKowVgTqlr1JF7hctKuYaDrLNd7tyhP&#10;JNfuZYEjxT71SWXPebV5rRdQZVHDiiGQlUv/vc+G4SCOhZMtop/3kRcsXcuwMEvy3uLa/1MWLvMt&#10;YPKWxuU+7IDmrAw+TJl5UVwrp6dcASI/OP3xRxVl7lUqhSUHy+lLKMvsgqXGwfWbUjvOVW8rOVUJ&#10;CXWsDyqYxkOldDbhMt96D/A+AK4J5/4Qk46+jAkbrsXEroGYzI88ZcWRmEJuNS3BOhTTAasRmJqQ&#10;rmW1bAaOlcrzVSWX8pyUgJVKH+6UgNkWZfiHM80EIt1mtnAx6IXKELBTzQMo2lxfresAkM55Jb8y&#10;75pBztW+QHcSqBqqunV9gasApoOV7elqbue5DU3b0pmKQ9WhY3Ext3nOrAoTsz+WkxkaerJ6tOiB&#10;a9ezPbKiqGsJFrJk356A1a7lBZvAxQHMcDFn2idgR2M6IeJ0QsV0su6BmFhfC7b3YXzc/6Lc2OdC&#10;gWuygAFWqR6OlerrooZRUe1mWUEUKif5Mo6ELOcdcnDXqabqYsBXu1SGjORb9Qx6gVN5Uhm4dLBy&#10;IaVwES7Sz7I8juX1XeZf3ls+7ycPVP4bykLWCZdToBYLGXCVmfHj5xgSFvqPGP47hpec5L9lAJm3&#10;odat8hIBgMu5hH4w4aqPInyYhApHMxws5fgC0viwsHamMXgKSHUlcDTvYn2t2qFG+94HEKByhgXL&#10;FjHevVyc6322vQdY754jHOx7FR9svh0fr+Jo2XUsJvKDTyUkFKpphH6NgNW8hJCQfsviOr/aE51A&#10;NRvX6li0G1m0wJlsAUqQOip1mkfZMmBVupXQMJiLKwGO8AgUYHXO20SL2N5BO3PuxphJ2zEXzdsI&#10;OGhBrfFQKUHakG29rpXHFMA2/abvNgsf5l8tOGCCBFw6m+fTLPsnVDoX29sWs0/lZG0cPHImCG3O&#10;9BAs3DvPi9EaJpuHWUG16FHOi+FYholA1pK5mPMRD+W1Y074ba4AawKwhjXHYupaAFs3kC42Fcgm&#10;b78T046+iMaz3lUYp7K4MTyWf1mqz+KGbY5DHYtlxkwWNQTpCm6FpgBTDZdtluZprR6WP3oAqqqY&#10;USbyVieSK7jSvdK1POf1c8xM9yrleR3M812zc5YGzqWDsSxQi+/+HEtolwJduSvvr+Vvh3CuMjv+&#10;13inGbByXiEOln+PClx5/0E+yOhUJ8NBXEnYvB7rN3CxT5bj6ZeiBrJl2dAwz1+5Dhka6kbmWuPh&#10;ysfQF6DxcOlao322fciPoCy//9vwj8CFa5EgWyn8/5x4Ff+27Xa8v+pkfLwCsFYcjcn86DrWVEPB&#10;ZQcYLLqVs88ZIDiV0rE6hIv1nQysTvKSnCEBWHn+iYFqaFc7k6DYnw1ks3GvBIn16VjzNiQ0nZVm&#10;MfCzrZZnzt0wqg5b19WACUm6ktBsAJ6eaJm7Pvs1YP9PYI2uQy2LCBuBJ8+H8Z4zHKSvu+lsbYIF&#10;gK3s17bE7VV4CFyerK5L9zmlqnKych0Z39lv4CKUtoJoiZ6+l7OU+36Uy1iEq4FQsWH1kWgErgbg&#10;mp5zEL0RTpkqNWXzrWg69EU0nv4mJgx9HxM4cGb+xXjIWTgctOtzYnU4aFUxb+XGtrynve5VOVnt&#10;YIKX/yMGXOZfCRFwZSgIWHkiOcFy2dzLMnwBawbLeRsAZ2oQHhYH81yX99X4OeHK//HCwYQrXYu+&#10;FUOvSC7/6YVz4VprHv4HcOX0p+oCSd8U8GTeBRgqy++sL1ObhMt+CQlVXSnMsJAPLUAJEUee4mIF&#10;IpWA6VoAlOvY33a8a+lqWcQQKkNA2twmYOZdrDPPEi4rg07C/bcz38T/dfBpvNt9Lj4msf4Yt5pA&#10;ODjJUHD5wQJXHQYC0UxcyhDQooVg5YRb+5lnlVkTs4SHATcbwGqYZmUFELiAyrypDvWKWyEg+A1Y&#10;SuBqmCqgclmwqnUz2KfutwNVm5pbyT7PU9ypgqkCrVUwef02XLKZ52hdBDjCkwKkBTgXKtVH9uNx&#10;pUXCZoGjgkuocvoUB5jMy3SurCCOuVctIWslF7N0r4M5w74ucFg9bCRiSLgEjdDQMn1Ctu447nUi&#10;pqwnsugZJhe7FtMOPIkpp98AF2Eiv/HHeYD9A+OguFfO6BAuxk49JtX/AVc6mrmXcFk5xK38D7Gs&#10;Jjr9qcBVO5f/nNKiAK8dzbSQoWOhjtu/plwnXLNxqzl3/p6uteDOfxAS/lq5lvnWf8Sye6UEv+r+&#10;f1UzNAQM59KxsmJorpWupVsVx/Jm/AUuJ1FqvaUMqmPVGp3uhGq4rAwmRBVM6UaVQ1klzCogbRYs&#10;XE9fmD62RJ+lddYR7n2UTqVj1TkX+2eOBWA41u8By1udvXvkefxu09X4ePUA4SBgLT8cEwHLQsY0&#10;wpZpuFYDoWDCJVQLBak4lWFgJ+Hg7AwNd8UslmcB1ByAmiNgCZaupUuNuVdpC2DpWAx03asGqrjW&#10;5hICClOtCqoZak5PzJwzDjT6rqu3tc9Zn33BmgG8qp2wUkh0qgwdWW4l3GzlOZpRWV/gGx9SZn5H&#10;W8/+yCplhonOFil5V8tC4LLviWZBU9VUKk88twNTfbuBzFUt1aMy275UEPNaMSETLC9f8RxYnmQG&#10;MM+FreuPaetPxKQNZ2PihuGYuOVmTDvyVUw6+x2/twfPn7JMn/NFBYwxU855VY7FmCuAOTYZl7SC&#10;JWhekZF3IaPNsrxgETYWB6sc61pxrRbAabn56+hJ5XpuYTv7jkLGct5fHqh0rvkJ1y/lHvLCBWTL&#10;7/2zwGUhI8NC3cvzXDhXuQ01UAFZKcHzIXAqz2cJVsa7CRdHhzyBZ38MLpVgoRqyOscabWtH0oEE&#10;KWGrgKvW5awLABKqWsL1EUlvnXNlISPL7bRDP8bvzn0X/3bydfx+5734qIuj4cojWXY3HJxcOZZg&#10;TVu2v6oQMhgsswOTeVa6FG4lXHOAbR7r5rI8m5Cwhuo3YFVwdVau1WFelS1gCVcCVZwr3ct8C3Uy&#10;+AXLde5bg5Yw2WddgkZ/BkCVFsiqdel2PE+ds1lBnEGbsPG6rcBs+FhU3K2GyspjOb9WVE+xyqqk&#10;7sVnzalauJgVRd2sXbjSwQwLBctpUpWWFc0AMuHSxbKaqIOli5GHqfrasNXeUsDLVbyvYh8h4rGY&#10;joPpXpM3XIhJW67HxF2PY+KxFzGB3NkJAqMXWzImMu8CrBqu2rnK9WAlXJwCRPWEh7y9n4Ch8o86&#10;ZfqT+ZZOVvKusRDRsLCN5TagqiGrQcuCRgWXriVc8y1moKX0hWvpXS+YNCSs4EqwKrjyz9uAavQS&#10;/iy3+6a1Y+ECJqBKkDxKVO41Wh6lb1uHiSm+iHJZSKV0NCECFiVIAlUtl9nsfJku+8XqWIBWVw5r&#10;58pL8s21AOvdsz/E/yZe/38f/iz+rediTFjZB1y95FoFrrGy+4GYTkg4ffE+8ojKuQSMgaOceTEb&#10;sOamdsV81s1ZsAOVnMqiRQf9jnklLKxDwwKWMKFscSvUSRg32mewz0JlXQFu1MGEpoIoAaqkC+b6&#10;uhUy+jMIEcfvVyudze28jvnbjFQBcCZwJVBqQTkgZIucLDwKFw7tzPwsfjhLHwlYu2Dxnfid5ZXS&#10;LAvYjBqudDFCxizZA9kKr4DWvbwuTPdyBoeyiugtA8rdgaevIwczRASwqZsvxsTtt+OjXU9i4ok3&#10;o2Gh42H0UhXhYlzl6SDW187lzUd1L11rdDaRcNkSfeVfVgFNXZJXo/mWqgBzKpRgOedwFC5PIgNQ&#10;/nlDluP/HnNpF9z5NRaxbglOVuDCtYCrC/dSedkJcOWs+DIDvnIuwMqjAm8sb0NN679aJGjsk3dx&#10;YruqXauGznysrhwKWPYroOovKSFy0i3Q5LqRss57sLsscMbYfrkFwOoxlZzpnjMxCCH+7dS38b/6&#10;Xsb/2nE/3l97hnDwKHnW4fh4xaGYXDnWdMFaTEgIWI24VmvmWgyMhfWcQFxrIXAhnWsuYdECBtl8&#10;gJqLO80VLgZikX3g8sQwod4oVApoZjGo5zDIx6sA1kPIKFxF9n8j9pnpep5jJgCVoojrKpdzfQLj&#10;ujGg3DeXUcKH0gHdlo8jHE2YUAXVaIvyZHU62LYClu2oexXISpme74l8NAsbyHNiNWDFyUqoWMNl&#10;WFjfqyOdK8HyerAjJUSswkPvb+8ttr356NRNlwHsQUzofR4fVfMP6wOv8mBdbtnmP7OMXWgpXEqw&#10;Sr+kM3Xo6P+GpVMBy3i4aqjaCA1bb/ySziVQ6Vy1e936Oe8r7/0MZwNaKWiUiqHOtRjQlgHWEnKw&#10;5biXF0zmRZO41xryryzFl0tLeFO0+X9Min7eYhp5gaL9cn/BEgLWANXyyJIVHlVBlRcu+uW4TCtA&#10;CZJ9AcKFnGNmnO01PwWusl99xj7vy45TZYucffEuX/7vznwX/+vE2/i/DnwW7/ZcjYmrTxAOHolJ&#10;uNZEgMpwkDBwOk4lWA2L+OEByxkYTmmasaA4Vl6gaO5lzgVwcziKzweiBQy6BQxA27kMyDmAZgFj&#10;toMTR8hwL6EqYd9sBvZcAJhHjjOPdq7LDPA5aNaCApgOli6WQAGa66ptnbaohtBWaApkuhLu5boE&#10;jO1CqOavz30MSTvy8eUxCaXrfI98DsPYPHFdHSwyrE2wqtI/YJVzZYAlVOlciANQERDpXlYMBQvN&#10;TOfiYJVweT6M73fl/jyx3JQO5i0Eqpn0wNWm1lie9zowixzeKqC//KvLhjMxbcu1+Hj/s3j/1FtS&#10;gZ8YB/8CGGPGu/uWW2rjXoy5qV7BTGhYQ6ab5R+lp3tVFUNCwZJrlQKH13XlzAydKh2rwGW1MG9z&#10;rQTNWRrANVvnYttsnUvAAM3zXIursHCJ7nXPWfHkX+RiWYqv4crzWigvjLzGUcE/p6afpfdaOFbe&#10;FbeCK0/qoYTMfh5VxgATLu+45Kz1AhcCjgTKfSp4VAn9yhfpNhNaq0aerfeveQwT7Ge4IIjA9Xvg&#10;+t8Db+J3Ox8A1mBMWXk0pzZNXU6uRQg4RcCWGA4K155oXLgH1yohTKtwAVI9A+O3cG2PeQyyhTVc&#10;wKTm41YFss242WZagNIRCA3n0V8AVPNHtZH9BawHuNSGhK8OD21nCxP9slwplwEDaGoIZ84DHgCa&#10;oegLlutmsmzIWcOVULG/y528vq7lObei4lY5a4TPVoNmuFhmhVhRrPIvixuLVYGsAEZ4CFxtfE8J&#10;Ge4lWHlzHdssapRZHPWk33SvDA/LLPr6Sua8DwcyPPRfXfJOv6i9uz/vtz9p18N4//jr/Csm/0Em&#10;S/OMCXNxx0qBS/fCAPJvY3Es2vIvlyU01K2Eq6jANQoYahEuBTDClS5Fa2HDuYWeUFZeeiJYqdt/&#10;z2qhMzXmApUzNBYAWjnfVaqG9RQocy9PInfRJlzeZN9/jBcs/5RbF5N8pz6V81sMbrbXt5y2eJFQ&#10;2QKPX0BWdSr7TmeiTWCq7QlXFeoJmX8S55eXcLFOwDI8BKKPybmcNT2B/phYJtcybHh/8Lv43eEv&#10;44OekZja1RfTLP0SEk7HsaYClyGh7XQAawCwRgZGC7KY4dQmpzHlnMEsaOBeLM+abxFjO6EhzsVg&#10;XMhRfRGyXcggnM9ATWdCulQtl2uo5jHIx2vuOM1h8BfZBzCBmtuNAAJgigBE4CoYOxKoAtPMed2l&#10;TYiK2xWgiusVud7CSg1WlRcq3uNsPku9zXmOnXwuCxzCN3761czFLNdwLSUH43vKmSuApbxKIG91&#10;kO5lab6U50evalbA5bmvDA3JhXMGvS6WcJVbBeSt2hQO5n+PNW69ER/1fhUfnf0+Z2/UB9mJlxiD&#10;trn8h8qtgGnkb/k3s7/5f2bDRBzMvCtPIqOGq7YFLgsXzTe8gLJcoZzFDKDyf5UtyztrfgYhX97W&#10;uoJrjjkXEM0BLEHLquHdn3GwAthSq4f3ynSo+srkrgfA5b+2+9+4U65wVACqKUBUXyxpLlYqhkDD&#10;Os9l1SeLR/Ou2rFqyC6X5Qzv/qWtnStt3iMRX1qCQ7/Wx4QE/pFcStBcPg/0ftnnf4qPzv0Y75P4&#10;vmuFcM1gTF1xJE8UNwCWOVbCtdTqoM51MBoJC5uAKi+tMMQBpPYFpfScFzLqYizPJlScZSFDuDia&#10;L1oMXAyyhYtwr4WbU/MXjnMowBpzK9yLbQkVYNRwzbdl0CdoQDO+nQcEQjebZcGqHUxH0sGKs7E+&#10;29LvEEb3YdmQUgccdT7eTwFsI+DqrLpXaefw3pVwZd4lYCzPEi4+a4p+lun5/HW5vmPJ9rxaOq+Y&#10;TuH0hIBqFkCpjgqwcntuJ/Z6grmeg+i8Q4DSwTgA5rVgwrUGByP3EjBv0yZc/r9Y84ahmL7/cUw5&#10;9U1MOu/cw+JeORXqEuOQMeQ9OPwP6gTsMq6FEi6gysulMjQUsr9G01UAEjBaixvpWJ5QFqybgARc&#10;5lmlmFGqhf7zySwAStGfjbyPhkrA/O8u4UL1/MLaveo5hpbmPZn8Tt7CGnisrjgLPifq4lRe1l8m&#10;6QIM4AlY/oOIgPEBykll3AtYvNDNdoKw0P4mRNSNKrBSlZvVoaIApf1XDiVMCVS9DFjCNWGIdejj&#10;cz/ER0eex/s9V2LCqgGcqzdPFOtaTnFK4VjOH2xcjHvhWDpX3lgTuAwLswKGvJgxL2jEtWrnms1A&#10;m8/AEq4ltsAlYDVkizjqL2DwLqRdxPJCxcBWAic0o3BVAI25muFi2aZqVytw2ApGcTVDyXQ620pz&#10;WS5QluedC0xzVD5Peewc34MCquKsRXPQrIXmgAU63SzdTchoEzyB4oCiEi5CxJmLd9DujE7BWlrU&#10;sazu42LLWV5OqJhOZojoOS/hcqLv2BzEck+OOjzExdaoo6PO1Uxo2Lz+RLRsvRqNfS9yArZRjP8p&#10;XQOWF1gyfrJqCGBqauVcwlSKGH9JqJqArRWgWnLZW7PX99EoYKnMtXQqw0K2zcDBOoXr1t8Sptm3&#10;/1aFhD/nOvuZe+FU/ln5AvMv+gsBzn+cFC6li/kfye80AU0zajI8tLABWHnL4QqsUbHdamHmXLl9&#10;nGtVql2rhqruC5XFjHIvuyo0RFkVYj9tfzxYtZxzNgpWuhZf+Onv4uO9z+LDNedj0qr+mMJR0ctI&#10;vABSwBpVgrU3K4QNgNW0iB+6givv/ydcQFUubmTwWAXkiO05rTkMqnlLtqVrLQGoJQw+28XCRG4i&#10;XIsYnGV5UyyhXcxAXZTAbcx1tgsYyAvRfAZ/woXGHE8AKlhsc9ALVQUK/Xmss3VfHVAt8HnzeezX&#10;z8u+ua5+jbKP8vUX0SrfzzzcdS6aw/vI3JF1cxbZOqWraBYHlY7UtlRnLZyrc6nutaPq62Lkq4DV&#10;gZNlDkbu1Q5UZXKvkOFiv4GrOJnFDcPD/A+ztd6mrS//qta/p23ccDZa/JvZM9+X3zwPsrV7CZVw&#10;YQKXSVvQ1Msl70rHArA8aaxj4V6C1YwhNDBW/VORIv8iC91gOzDVzuUFlMKWf+t6828VYAqghKqC&#10;LB0MkPLiyTr/wrkME0fhYtl/PXnHF2+p5IWS9dSnDAcrsMbPKxSszKeqMFDliT4+uG0N1ihcuhYQ&#10;CVKKL6cu0eey7uW+FVxjjkXf0BC4Ph4qMtf6oP91fLT9bkxafTomdx3Lc1rTAUy4GpcqXauc05q+&#10;eE/C1Uhe1ao4+iZgC8tk1RouZ753ksQnXGgeg2khuchiBptgLWUAClm9vJjBupRBuox2BQN1JQN1&#10;OXAtAwDXLVkEdIs3xmK0iAHsIF9IPrR44QYeuwGX62Hw9yQkxVmALge+YNVQlX0W0l8wvxtA1gPy&#10;BiB23XqeC7Hd9amF9jfwPjfEUtYvo13O8gpku4z3tJDXqEPchXymebTCNpcDiQeVBIzPJ2DmY3P4&#10;HmYnWORl5F6dS7dnqDgaIuJcszJENFQst0bwHiQzVxoSAljerm0MLltvRJo3GrV6CGAzgKt9nfJ/&#10;n4/HdHOvvXeimdBwopGK4wHnylyLMZN37OUgrlvVYeFUIHMebB0OZngoUCw3VMAZFtZw+fdYOphu&#10;Vc/IyHI88rxWx82/jjqVoaGAFY0PD8slKDrXfPMv+oaG3ktDeV+Nd5JwoGrCsXJeIcrL+mkFa/Sf&#10;A9meoWDlVrbK8M42LbvapnSruh0fEo66Vg0XqsPD8j/DuhatcCVYHL2Gfsy/SX1v8Nu8Q+7Hm67F&#10;lK6BmLbyGGAdSbic+Z6zMMi3zLMacauGhXsIC72EAteizflzOFYz4Z/XOXkJiXKirkfnnKCbMhzE&#10;uXCqZaxfxqBTyxmMyxmMywEghQutBIwu4FnJAF4JXF25bRPwAaCA0TrgFzP4lwHBUkFIWICEbekw&#10;wpVQFeAWANBi9lsyX6DW87huwF0XK3icreuXug6tALIVtuy3nO1dLHfRX81zreG51vHaq3m+lT4P&#10;/SW+Lz7HUiAyrF0AZPPRXJYzNxMqQeOAMbcCbBZAdQLXrMq96vCwwEWuaphY5V4zqnshGhZm3tVl&#10;DnZg9BqwtlXFubwGrB242lcfjRnApfyLWf/oYdqWS9HQ9xy4fqwOuD+WXIuxaGVwKuOqtFXFUAdj&#10;7AmWVUOLGjVgDYzvxqsWNWq4AEtVcNWX/Gd4iJPNICfrIGQsOddYWOj/JI8BVlpnylvUyOKGcKUI&#10;D5FVw3ecrCtYZY6h7iVgVgpNGnEtJGAT6n+q4EPkxW2uzzCwQFauIi25lC72r7lW7VZ1QWPUyYSr&#10;cqtUBZZQ1XBZfs8bnOBcHx38NCatPReNK/uiYcXRaFgJXIaEuFYDuZbXaQlWk2GhrmUxg9a71hoS&#10;1rcn8+63eY0WOZbnfOqpQaNwGRYy2FYw6LoU/VWA1QUwXbTZB4rSAlalLgBbBSgrGcgrAWo5g33Z&#10;wgLBKgb8SgEBhiVoUUIHgOxvX+CW8PilwLCcvjCtBCbBsK8Ex+dQq+ivWSREtGgtjxGmbtTD826g&#10;3UBrfz39dYt4b7QrcbHlAKUjL0ILFxfI5ilcay6aw2eeh+YCVzpYutdOQBIuXYx+lYeZc2VhA9gM&#10;DQWsnj3fjnupGV0HYqb/orm6AOZf085IuJBgWZK3uAFchoYNh57G5CFSAMDKSb2ME0vwuldRAawU&#10;M5wlX8JCCxuagzClshz/c7qYUBkO2vpfdG0A5qyMdjR68lj3Iiy0kDE+HJx717bOuwAMoObfI9ei&#10;v4i+WgZceak/SrisCHo9l5ebmHcVey1vMP9oWufiwzj9pHal2rXG9/NmItX2DAUFypbHpoAr/xiB&#10;L6le91vnAt4LJcea6DU+5wFR18KxPjhXJuh+cPKb+HDng5iymtABsBqXl8v2s1qYcwcJCxfTApYV&#10;wkadijAwbwVdKa++pfU6Ju+HMVOwgEnAsiy9qISH84FpCYNtBQOxa9HGWEW7hkG4evGmWG2fAbsW&#10;sNax3xrgcDlbAFuLVjPYlQCsAjJb3aSrAmT5gnXpYoZwgrRcEFnWgVbgTO63GgBXVSCV5cqR2FeY&#10;1tF2A243bQ/gbOJ9buR9bE5tiC2s20J/C+9XbWS5h3YtrZ9DyARsMTAtWmLIK2xbYj7L81guoG2N&#10;ueRZc4Brtu4lVLSzsy0SMN3LQkfHij0ZGiZgOpfhYbYAtgoHA7CZq8sfriv/QcZ/Uxn9473u/mjv&#10;OR2te+/G1DPflIKGcDFGDAdLWChYY3Ks5ngd1y9wOXG3lOO9Z7yTeRv9Y0fAMlqz4JFVQqRjqZkW&#10;NXCuUoIvZXidKuGqChwJF+vm6Vgsl0tP/pFwrRSuO8B1L53LN/InEr8/kgTiXvnGeIOo3NPbqkwp&#10;ciRMdTsOMC/N96YzBa5xjlWBZAiYN+3kixKuEhJW+2D7eUa+UsIFWBOH2A5YWXonufUOru8eexnv&#10;bbkeU9aciCYcq1GoqnAwtXh/zsbIPCvh2oV7VWBZKcyCRrm83ZOl3uqsM4EqKtdtMZh0LgaZ4dMK&#10;BucqBu1qtI7Bt44B2U3bzfriCBvTKda5nbYbsNYBwFoGvE4iBEKxBudai9YAzmpDN6DoAh5dL+FD&#10;Qpf9CiQfU7uSQPmc63AqYdKJNrB9k2LdZrSV9dtZv539t7N+O6+/A+B38h53oK3CtmRTbAAs3+/a&#10;/FxCtjm6gGk1MOnUi5dsjQVAlZAlaNsTrjnkpXNwLiGbA1TKkHH2ctalcDJczBPLHYSDM5X5VwWX&#10;90GcQc6lg/ln64KVAq4OwOrEvToJDWfgXi07b8TUQeDKSQU/ERZ6AtmDvRBZ0CgOVgNltDXWFglY&#10;XeQol54A17W/5PmtVlSX373kZAYuVmsm2zrZ5syMObdL4WIuEM3DueYCWAkNi5t5Mln3Srju/SNW&#10;GBIC14q75FwlzwKqq/8OzX+KJtzK816+yZzWj+2WfwesChQVVOPhmpjnIEo1p9y2GI2Da1SChXJ7&#10;nWNl4QLAzgMSypCwkmB9ePaH+EC4Tn0b7x/8Ij7cMIxz9REWAhe5ViM5VvOycpVxwkW+Zfm9gRwr&#10;b4RJnlByrR3kWl4cCFgo733BAMoTqSbyQDWn0nwGWMLFoFuBO61hEHYTDvYs2Rzrca+eaoBu1A1o&#10;N7C9h+0b3EfgGMTKMEwQitYjXIaB3w1Uuk46UCXBXCeYue/4xxStBx7dqYd2A9uEaQvPswPt4nl3&#10;LSrtnkXrR7WX19rH+9kHYHt4/h08ZjvvdSvveTOfYxOfZ6OfB4A28F1sALB1rFuhi7G8BMgWAZXV&#10;0/kANQ8Hm5ug2e6MecCVoOFYcwFr7gpysJXCRZi4opzzqosbupZ/rj5D4FYfio5Ub3SsOZLqXHsM&#10;9cesdcejw7+J3X4j/+T841G4CAsV4zDnF1YaD5eRVu1cYyqz40uuVVyrmWVzrawQpnNVYaFw4Vod&#10;wNYJYB1oFqFimVMoXEVzcbR5ADWf/gIAq+Ey53IKlGA5iRfnKpf2e67LknxjgsWbpF8mR+pcfCDW&#10;Z2Ej86wx51J5U8eLBS5Dwtq5BOk3cCFdy30mVjlW7Vi1PqggM8+qnauG6729T2PCurMxzUvIgcs/&#10;cWsCrLqI0UA4qCzDp3slXLiVWuCNXEqV0EssLGLMAra8VH+BybwqybznuRxcy4Brlc7EYFwPSD05&#10;EDczCDeVgWm7eAMDlJAMsOyX5fWABwy6C8AIgy6jyvr1BRIllEDjPhtzezeq227Wd+NO3cCkQ22g&#10;3ZAOtJ3H7mb93oVrY/+itXGA19y/aB3qjv2Lu3P5IM95iH0PApTau7gHCHtiJ+t28v53Lt0cO2h3&#10;ANcuPu82oNqogwkYy8uBaunSbbFw6fZYUMkcTMjmJVy7Yh5gjQqoZq/AvYAs71qMY3UIFkCZc9Uq&#10;YB2KzjW9MQt1rj0Ss4RrDXCtBa71wLXjOnC9GoVLsMqfOBTVDjaVsWfOlXAZJupapDU5zxDXatSx&#10;MveyHO//fQNZBVYWNFDJu4p7zRQu1GlhQ7ho597CpXAuXasA5olk5xk6S766IvneL7EECBOw+zhX&#10;KWiUK5F1MMHyvJfOVfItdMXQULgEybBvTAkarpX3nBOYupAhRHwBtYSqXue5Lh0sHQ4AEyod60KB&#10;ynllKU8WA1YWNIDr9yfexrs7H8WUtWdiurfxWuGUJ/8D2BPIwLV0X4HKcNDzW5bhgcq/2sk7zZJL&#10;edVtDVcnKtdqWYImFASu+bQLaJcwgFYiCxmGTut1JJ0KsDYy8LYsJYdBW9G2JYZb5jVFW9l3CwO4&#10;hGrmPADBIN+k29QSQrZtZLBvXsJ2loVnC3BsBpRam9TCNWX94nW062MbAO7kuXWmA6w7sGhNHFqy&#10;Lg4vASbAOghYh3neQ6gXwIp64ijv0/UH2e/A0p7Yv8S++21g/Sb6m2M3YG2h7dHBAM5QcflSDjQA&#10;thgtwLUMEecD13xcax7f7yhgLM+tQsPZy/fELHKvzpV7Eq6ZCdX+6MS5OgkLOwUr4ToMTAC29mjM&#10;XnesiNBw5vrjONdITAMuw8JyIrmEhr+BK6uEJRwUsCzRA1ZexwVsnvvyhLLnvQwHG1kvWM7MMCxs&#10;ETAcq5WcrJ3l4lwARitcOWEXsApMpaAx6mBApKPNB7AsatBPyKqTyMvu/1KmPyVc5FzClSGhcAFS&#10;ORNe2rqg4WUiOV9wHGgZEjrRVscCopwvKEiohqsGq25VCQ3HQsIarlHnci6hoaHOdfxNvL/zYd7s&#10;v2FlLyEhcC0/AGD7Y/pyJGDOI1yiYwEWkI3CxQDIyycWlpDQSbuz6Ze5hE7WJfxBnsdaSmvesRr3&#10;WkffnEp32YRzGUptQVsZkNsASW1nYP6rtggLEAnW1kpbyH9S8wHK1u1AspUBX1rAAZKtALN1oW03&#10;z7MWcNfFtuwTAgLFbqDaB0SHhIj9e9ERHtPLvqllLC8FGCA6vKQ7jiwDLtqjS9fHUR5zbBla3h19&#10;K9bHwMr10Uf/aIK2IfYC4A7cbAtQbQCytfS7gGvFclx8Gd/PclxsGZDhYLrXfL5XNW8ZTiZgONbc&#10;lXtjDmDNBawC2F6AAiwAmwVYqVWHYjYh4Wzyrk5anWv2uqMxp/tYzAGwmd3Ho3Xz+WgaeE7K8ANg&#10;WdCoQkPGUh70kc41zZJ8tqVvGT6v48p868/RfEW4WCYcFK78e6EMEREu9n/AhXSsTtZb0LCA4XVc&#10;NWDFvXAsAMqb1tz6WwVXFRoClXB5zgvnqnMsofr3VB2vJliGfHwQXaue7lQm59Y5WHGrPNHHsuAV&#10;sH6KLGDUQNWAcSTyHoPeD6POuT60KngeED2fpWudV4BFP2/BdYblgbfx4a5HMXXN6eqW1MJFnoV7&#10;NQDWdJyrId1rD2GikFX34DPfom1XTnlavCvDQcGqZ8EvWLAtltAuW4Rj4WRrAKsbbUSbAW0rA22b&#10;4BAmbgcutQPt5Oiu7AvVNiDcDoTbE74SvllkEMIErNJWQkUdaBth3TZg2V4LILYDgjCp7UsR63Yw&#10;+LcD325dh/W6k251ZNlaYFkHOLTL10X/SsABmmMAdYzn6QekE8uBiOXj2e+O4+w3sKI7Tq7qidOr&#10;N8QJH8Nz9ALfQeDaS6hruLhl2ZZYj9Ys3RKrgGo5cC2hXbR8O4AhAFuESy1EwjWfdj4wzQeqBapr&#10;b8wDrNk41yxyr1mVa+X/SgPVHJQtYeEccq45uNdc4EqtJzzcOBgtRz+Jiee/B7BSik/HquCadFn3&#10;YsxaiveEcpblPbcFXIKVoSBhoQUNQ0RTn3QvhaMJG4A539CwMENCxTqLGcI1Ky85MSy0UljAmg9M&#10;9YRd5xYuBLhF5F3+V5dwFbDKP6Dk3Z+Ea1pCVQk3y/tn8EEsw+d94fkgZRZ85WAZ/gnZH/NSEPMn&#10;4RrvUqNgsT3vD467CdEH51jvOSwAEyjnD7r+Nw5WyROJE3CuD3GuD4BrinB16VzqECI0BKaEa9le&#10;cqy9OBVaUmZkCFar57qAykvXS65VVQVp5wOUl5gsJQxcjtawvIl2BznHTpxsD0fxfcs3x95lG+jr&#10;HBtiNyDtAqjdgLQH8HYyIM2BdnD034ETbU8YyIsqJWhChrbTF6gdaCew7GTfnYCzQyVIrMOh6v4u&#10;tu9Z1hN7Ae1Ahn8IEHqB5NiKtQC1Lk6sWh+n12yMU2s2xEBXdzrSyZUb4mTXhjjV1YPss879VvfE&#10;mTU9cRadW7s+BtcAHc9zHAiP8TpHAfHgso2xczluvWxzdAPYWtyrC8daWsG1iL4OtgioFhIKLli2&#10;k3Y3AiraBbQLAWuBsAHZnHStAzG761DMwbUEa24F1lzCwnm083GuebiWcM1f3xfzek5E2757MfXs&#10;d5mfT2b8ZMWQKGlKFtAquBiTeQ0i/Tzf5di1YmhYiMp5XCuHf8qUx/NbrQDUkiGicJWiRp7fqvKs&#10;DAlHw0Lcy6qhkAFYKb0Xp6rvAOU5rrzVmg52rziYM+Pfabr6B2xzDC6dK52MN+ub14atFDoL2Tld&#10;nlBOp1LCZFUQuZyFDPY3HEwBVQJm8eI8UF4A0PMAmSDpVkCHaxWNAyv7AghY1XzCDyq4pq4ZjGaL&#10;GTiXyrmEOJdFjQbAahKspXuAand45WzeXCX7O3Oak3d0mkP+NRfN07lYXghMwrWSUGcDR+T9HK2P&#10;LtvEwN0Up9ZuiVM9W2Ng3aY4xtH+CIPuIDCZo+yn3bt0Y8K3mwG5h21q9/INAEKIBVg7DR0JLbcJ&#10;n8sAmEDhWrsAbDf9XQApYLuUoR+DfDeDfS/aB1SHcJwjOgwg9a0EqK51cbxrLVCtAah1Mbi2O86s&#10;Axzb7vWoJwbXbWA97gREg6uBaHV3gjQEUEPscwGdX7cuzq5dG2dXr4vTQHhiZU8cx/mO8ll28/63&#10;ANdG4OohLFwLTF0rcPcV22PJih2xGPdavHwHsO2MRSsQzrV4pYDhZjiXcC1cgXCueYSFc9BsnGuO&#10;It+ajQRMsOYRFiZctHMBbD4517yegZi560Y0D76JyecZgxeBCKimXwSUS6V44cF/Gm0WMpDR1viK&#10;oUWMcv7WanipJ5TJvGPVQiETrgLY30sZnjZPIguXffIwL5Kc70Rd3GwhYaKQJVT0U+ZctsDlDA2n&#10;QBEW/gGQgAoJVVPGqbwxlqcmVNUbB6ys2PCBEi7AMhR0YmW9XM++yFwL4LxFmnDlX3fyBSVM5lh1&#10;SAhUns/y3NaEIU8es1+Gim4roAnXBOB635xr90Oc6xRQ9UYzztXkfELyLiuGzVYMx7lWXpJetcrL&#10;Jry70xxg8jxWVr1oBWsRWrYE1yJv2MngObFmc5zr2RjDm7fEyI6dcWXP3rhIe27jFgbw5uhfvom8&#10;ZmMcBqRDK4Ft1eY4sArgVm+OQ/T3sU7IdprDECoK1S5awdqFdgPRHrSP0G0/8Ow3JAOkg0B0CIgO&#10;4TyHcZqjqwjtgOIUQJzt2RBDGzfE+Y04Ts/6OLcBbQSQzRviAjq/qScubNkQF7duiuEtG+MCy+d7&#10;gKkbAdF52gvr18dwT0/q4oaeuMRz2Q6vx8kA8RRh4sAKDiC49N6lm2LHii2xBbfaCFwZItJfBVgr&#10;gSkFTCtW7gK4nbF85c5YihazvEjIAGwRYC3CuXSv+TjXPFxr/iqASqjo25JzCdUoYN261vGYD1yd&#10;20dixsDXMdVxQtQzHaiaLv4lmpxLyFgrpfgykyj/x4C2jFfh0rkMBf8IQOU0UzPrWggTW8nL2iq4&#10;WgHN/kzgKqV3wkGAGnUvNOfm32M+6+cDlloIZDpW7VZCldd0AVhdklfvNHuXXR0LkLJayBtr4g0W&#10;uITJOJcjgnDxgZz+lFU+gULlAjbDR2BD/m1qbhM6JHwJoPJy/pTntgSIViVMpS3ldwC0kGHF8Oz3&#10;6Vzv97+K93cSJqw+mWC1CNeyQ9GscwGWjtWSqtwq2wJWXuDHOm/8ORfAEi60IM9nkagTAnZxJN7C&#10;IDm6dluc37IlLu3YHNf37opbhw/G7SOH4sbh/XFx5w4G8LYY2rA1TuFkJ7o3xkA3Dte9Ofro99Hv&#10;W7c5jqwBtFVA17UpDnQBnhCig0B5aMXG6CVM6yM8O46rnMRhTqNT6zfEmQ2b4twmwN64OYa3bgbs&#10;bXF91/a4uWd73NqzI9tru7fElZ1bx7Rra1zdjWiv79lGf0tc3bkprmzrqbQxrmzdEFcB7wq6ynIR&#10;+7B+ZAswAu4Z4DoJXP241xGc6wB5126cawdutXnltthAu54DzzratQrXWg9MPV07Yz1a17Ujulhe&#10;0bUnlgHXEqSTLcbBFq3aFwtXHQC4/fQP0leHYtGaw7EAzde91lWhYRUWLgCuWZsvxKyjX0QDY2Ey&#10;42X6MLCgZiCbTnjowd7ZGrqXIWE6WC5b/WYf1lmwa73+p2hjuZV8rEWwKqAEyxJ8PUND16qBSve6&#10;+Y8ES82zaqgAy0tNFglYgvX3ApNleFSmQNXOxRtoSBstQDUCWiPtdC+nHvkJoKokkjddFzgKUJ7U&#10;K2X4PMflOqByLtgktqn6PJYniTO/stxu/qWDCRBAFcB4XDqYbVmXcFUnkD/0MpO+F/HxlhsxbdXx&#10;8L+hvD95K2GhJ5Cb/Kd65P30/EMB7+mQf7gNVOZb+cffwOU1SU7lcc5cggVUi5aUUvNadGDVtjgH&#10;WJcZqFf2bos7R/bH/b7euHvsUNzr7407R4Hs0P64fnBfjOzeFZd27kzgLu4Auu0748K2HTG0dXuc&#10;RWeAcHDztji1YUucXE942Q1EADiIIw5t0l02xOVtG+IGr3V7/664c2hP3DvK6x07GA+OHojH/Yfj&#10;2Ymj8cnAkXg20BtPjh+Ox6r/UDw86j4H4+7hvXHXx9HeObQrbh8EwP2AuI/nBLjbe7bGnb1qW9z1&#10;89C/tXtz3AC+q1twrs04Ge51Fuc6Seh43OohOorzHsGtDgHXXtrtK7cD2M7YuJKwecVWnMwD0fbY&#10;vWpn7F21K3Z37YptbOsBsHX0167aHV2sX9YFZISDSwArW7R09QF0EB0qAqpFaMG6I+hoLMC5FgjX&#10;+v7o3HAu2g89i8azP8Y0xkZDBVcjoaFwTeVAPo2xOo0xOo2xmn3GcRbnkLdnNxxsAawWxnjbNfIt&#10;w0DAGoNr3NzCLGY4O6NANluwbvwt4VpQuVa6GHmY4aGh4BJca8kdAFP0l7Mu4br/q6X4kmdJuW9S&#10;qNRUgeLN5glkk0jAsuQuVAlSXmPDPmgycl1xKyda/jS6nIWODPd+ivcvAAvbDfdK2AdEhn7mYoSF&#10;BbYCVX2e64Mz/tfWd/HR0a9jwqaRaFjZl1DNBC7/arW1Akv5b4nln+yRkAGVd9jNG6rkVJ2dOVdO&#10;sBYuLnAtIRxcwVF4E4NloHtrjOzcEjf2MRiP7YvHJ4/E41N98eR0fzw7M5D9RyeOxQMG/D2hO3o4&#10;7vQejFuHDsT1A/vi2v69cXXv3gwjL+/enQBe3rWT59wel3cUx9Fdbh3YEQ96d8eTvn3x6cnD8cWZ&#10;vvhq+FR8felMfD1yLp5fPhdfX7nA8vn4+rIaos861j+/eDY+PXsinpw6Fo8GDsfTgUOpJ8cPxCOe&#10;7/6RPfncjw7vjocA9+jwrnhY6cHhnXH3APDt3hTXAfsSgJ1b3x0nca1+8sl+3Fb14bh9K8k7CQsP&#10;AdNu4NoOPFttu7bHnlXkpRyIDq/ZEcfW7YzeNdtjb9e22IaDbQaqTUDXjVau2htLV+2PZQC1fA2i&#10;XbZ6f6xYczBWANYKXGt595FYtPZwLFzbGwuBa2F3fwI2b/2xmNlzOpr3P4wGxkCBC6guFLgaGIsN&#10;jDs1nTFaDAHAEjTGMGPaXMspfTVcreRgCVjtXAnaz6nR+YWAZXjYIVQVTHPIuYRr4a1fMzxcdOuX&#10;AleCVdzLVqVzESJmKX76Vd4Qb2RUvMkpvMESz5aCRk47EaQEzH5ZLq0COi9sBKT6rqk5AwMr17Wy&#10;T8iXZXjgstRumf2jPHFchYUZBhoSFiVg6P3B74Hr23jv8JcJV9OqvnQt4Zq5bH9e+Zr3K6/g8k6w&#10;aizX2p0TS73AbzbO5YlQp/UsVUu3xnIS9W6OyvsYIEObGfx7t8e9I3vjk8G++PTcydTn50+nPhs6&#10;VdadORmfnD0VT08PMMiPx+MTx+P+8aNxN12uN+4dOwp8ANh/JJfvHsFp+g+yXy+PORqfDw0A02kg&#10;OhMvrw6h8/HqxqV4dftKvL59NV7fUtfi9c2r8Qa9ujkSL6+z/frFeHV1OL4YHuR9DKQ+O9Mfn57C&#10;4dCnPPcnJ3txOmA7ug/tjcdH98TjI7vjce+ehO3e/m1xe5dwbYzLuOf5Dd0xiKOeXLOBXHNjnDCn&#10;rAA7io504WBo/+qtcZCQ+Uj3juhbvz2Or98RAz3b48TG7dG/fhv55pbYvXpHbFuNi6FNQLYGB1u5&#10;eg8QCdQBgNoPYPSBrMClc5XwcFG3cB2JhUC1oIfQsKcvOjeeipa992P64HcFrouARUjYmIUNl4GK&#10;saeaGJtNjNUmIUM5X9YiBmN6FK4MDe1XLaB5QaW5l3CVuYaEh4BVihp1WPi3mEe7kOUFwLXwNnCx&#10;vOjW3wpYSKjMt2xX2N4j52rwhjTeN0OwaKdeEawSyyZYaNLFMv1E1X3hm8yRYhLWXDtZ7VQ5ZaWa&#10;5a5j1fmWYaG3UROunJVheFiFiHkJfxUOfkwY8BFHq48A60PhOvkNcH0REzZejmbgmrESsJYfAq4D&#10;0b6i+scNQPMfIVVCBWDmWvl/xjjXLDQfwBYv3hHLlyIcayUJurnDTo64xxkg5jiGWs/OHE+YvlAX&#10;BuPL4TPxHOcYk24yzPohBvq5UX2Jvrp4Pr5i+/ORC8BzIb68OMS6Ifq0Izzu2nCC9PrGZQAaibd3&#10;AAi9vXMt3t5F927Em7s3WL4R39Cqt3eux5vbbAM8H/t8xOc8y+ucxcnOxFcXTseXF07Rnornwyfj&#10;q/PH47PTR+KTE4SWffuBbE+Cpos9IHS8a6hI2Hhz15a4jlNf2bolhjdtATQLOZsJXTfH6fWbCWdR&#10;zza0NU5vMszdEYNbd6IdcSbbnYS/OwFsa/Su2xr71vJdrtkV24FrK+pBq4Fr5dp9sUq3WrOvAEaY&#10;uGL14Qquw7GYsHAhDpbONQ6uWRtORsueuzGN31+4pulagNWoY40DawwwgBoBPkwhnQulc+FYAiZQ&#10;bQnTXwtoWTkUsLHqoTM32m8QHlZhoZXCubRZ0EjADAfLfQstYCzDrZamc1W5FzIszIsljUkzLKQV&#10;LsHK3Io3m2DVgAHU2DSUApl986/6/5USLJ2K0LHAxboaMEPACrSEDrcqVcICVQIGWBMVjuW5rQkA&#10;9nEF17sHP4+JPRejuetYtAvXCv+B/0CqLcHanzdJmQFcqvz7foFqDpqLay1OqLbHSiBbuXR7rFm+&#10;M0OZIxYxyJduk089O9EHWGeAClguAsswAzhDsqF4IRwjw/Hi6sX4Whm6AdmLkYu57tX1EaC5gtPg&#10;PDrOjZF4dQ2IWG8/HQmI3iRIAANI39y/+S+6Ed8+uBXf3r8V39xjWd1VBTSf4w1O9gone33zMs/P&#10;61eh48sr53kvZ1kejJeXT8fXF07Gl2f74wvd8lRvfIarfWoYKXC9uBr52v39wkaouItwFd2waIKu&#10;7t4RI3vJKWkv7d5JmLuHdncM790T5wl7h3btjbM7aLfvAbzt0ddNzrpmZ+xeSw62bk/sWrsntqzZ&#10;HWtRF1CtSvcyRNwXSw0RcSvDwmWEg8K1ALgWdNdwWTEErh7y6923Yzq//1TShumMpwKS4eAf/g/A&#10;argaRjxPyzZSnSYcyzmzQjUDp1IlNCwFjsy/rlrUMDQ0FzMP+2uGhbOAbDaaS38+sM2/JVx/r8Ai&#10;r8LBlgJbhoRWDu+OAWZx451WXtw34b0z8uY0VgUhP6/hyjCwACZQE9OpAKuCq/SBULiGC1x5iYBg&#10;CRth4URDvrq8DmATXSdcAJVwuQ6wJuFWk4CqBstZGTVc7514G+8B16T1w9HUdZSwENcyLAQsNcO7&#10;DhEWGiZ622Vv+eWfhc9Zsheo9uQ8uAVoybIdsUKogGwDoeAOfvhDHG3PbtsZt46Qv5w+EV8M6VI4&#10;zzi9wIVeApIh2ctrQMXA/poQ7SUD+7Xh2jUGugDdLGCpNzeuEsoBFnC9dVkoAEpY3t67FW8B6E0F&#10;0bf3bwOUom/L8ndVOyoeU3QzvgW2dDMh1f10Qd7XawG/eoF2KF5dAbJLAHaRXA7IvsbNvhoCtLN9&#10;5HjH4lNc7ZP+A/H02H60L55mGLkvHhESPyCEvIduoeuH9mal9Obhg/QPxRXaSwcPxeUDh+LivgNx&#10;Yfe+GMS9dP7DhNYHca6DwLUPuLbz/fas3R1r1u4Frr04GK61lrwLF1te5VzLyLcWm28RFlrUWFif&#10;RN7QF7M3nki4Gk6+jenANY3x0sSYy/CPtpGDuOFgM1C1XP4zYNFe+QvOBVBChepTS1YL24FpJmDN&#10;BKAZ1/8S7YJ0Facy5wKgXI9GTyTjWrNZrzIsrNxrgU4lQLcJBROuCihdy3NcLK8w52qVcGJUT76V&#10;q46LY3m+oJ5ykmAlTFYPS641xfWuA6Qp45xLCZoSovo+GBYsdKkCF/vYx6UmDaFzP6DiWErQJp5x&#10;ZkYJDROuA5/F5PUXo4WwMJ1r5aHoQDMJC73q1bu/duheQOW9HGbTzl+yD+2KRcC0CLiWEQKuWUFe&#10;0LUjDnbvjP7Ne+IMR97r5EhPyKE+Oz+IUw3hAjgSQL3Qpei/pC9YOYBvMIAJzV7qGugNeqtwpjfA&#10;VedLwvUG4L4BrG9Yp1PpTMLzDXqbulOBRPsQ0X7/4G4uj9d4yL6rQPtGQHG+t4SL3/L83/hedDOB&#10;vyZg5+P1yLl4RV73+tJgvCBcfH7hBIANxJdA9vmZPkJH8zTCR1zt2Slgw9lKceRgPAK8e30HyCMP&#10;xz3yydvkjzf5nm4cOxLXjh6Jq71H4jKwDe/bj4PtjpMbtmXu1cf32rt2Z+wHrF1AtRnIutEa3KsL&#10;uFasJTxcewjnqmRYCFzmXIvWAxnOZTFDuOZsOhltu29Ew4nXONePMY2x1QRQLRzQW4UK52qqHKsV&#10;xxIuncvzYDVozcjLqAwL23CwmQIGWB2EijNRe+VkbRVsluPNuZytMQuQdK/auRbc/CXDwwXmWgC0&#10;2HK8gNVw5bSnv8fKez9Hl2FhG46VzlXBVS7fr4oZFVhO6897ZFgpZHkyUI3mYMCV5XidC5h0rSzN&#10;V3B54aNw6U6TaZVgTbHviWNgmsyykKVjJWCCRu4FWB95jgu4Pjj0ZUzecDlaVx+PGV1HEi6VrgVc&#10;hoQduFhHOhiuhebhWguBaylhYNfyXbGBH3z3+t3Ru35XnNy6L4b2Howrx/riAWB9eoFQ0JwpnQqH&#10;ukKoR/uqcizBegNUwmQ49vpWaXWOb3UPQrW3DnLA0qnUN4SI39y8Ft/cvl5AMOwDqhqabwDK9vuH&#10;AFX16+VaLidU4/qjkPl8ho042Le3fK0rvEcgq+B6kzpXICM/ezF8Gp0iPzuJQw/E5+fILc/hZLjZ&#10;Z2cA7dSR+FTAcLUnA4fj0YneeHjyWDwgVL6H7gz0x53j/XGrvy+u9x2LK729MQJghoint5CPER6e&#10;7NkZfcB1CMfau25vbAesjWsEbH+GhistbCRYh3Exci60BLiWEBYuWV8KGvOFi7xrzkZ+611Xo+nE&#10;y5g29F00DP9Y4AKqFiIq22bGZTPjrxWgMiykbbkMVEDWmq4FXPTNrdqBaQbqrOESNsEyRGRdDZVh&#10;oWX5mfQ7WZfleDTvBmBlQaOEhouqENE2z3EB17LxcDUDUSaAupdA6Uw617i2Vu1a42Ul0NCwuBUQ&#10;ViHiqHNlLiVYPBaIEqTKubKve42qhIITatcCrALXG+D6IiZvvApcA8B1NAsaHcsPAhhKuErO5V2I&#10;lJc9LFi+lzxrd6xctjs2rCJUAaw+3Orktv1xbi8DA7Bunz4Vj4YG4zMLEoAlXOZRL0dwp8yjil5n&#10;EeJSutQbwErHuo0z3XZQ61BX2IYASsey/RbAvr11PcO4EvLdApLbv4Hn/0k/PLo3qtH1QleBV0NY&#10;QkpELvadgN3WwXgvuOub68NFtYtZkQSyF5fPxtc42XNAs2L55fkTONnxBOzzQcJFnOwZkD1FT04f&#10;Q8fj8emBeFDpPqGzErSrONnIkSMxvP9AnN/JwWr77ji7eWecWLedPHZX7AeuHelee6Nn3X7Cw/3k&#10;X4SG5ly6F661ZN0hci4AI+9ast5S/FHgOppwze7pj46dV6N94EU0nvsuGod/AKQ/4Fi6lg4GYDhY&#10;q2FhBVjryN8AjJxqBLkMXK3OyhCuhOlPhH2ARL+j6uterYaLwoVzzSAPq2fIdxoa4lTFwTzf9Y+c&#10;/rS4AqvkX87Q+JmQ8OdYQd61Asi83P+dFoDSQtO9BCzPcdUVQ6DiA2T/0o/ZJlTjIMtwUUernUrn&#10;oj9ZwAwFK7iKU1XuVcElUBkGVnDZF6rRkBCwPrQM77VchIVTNoyMwUXO1ZFg4VYrKrDQLJxrFstz&#10;0EIgW7acmH/lntiKa/Vu2B3HcazBXQdj+NDRuH58IO6dOR1Pz5+Jzy4OxZeXrfINV0WLkkuNgcWA&#10;vVnBlS4FSLoFcBXXEChCw+v2gUqRF31750bmSUL1r670/081XL+BrFICdl/IdLBb8T0AJ2D5XgxT&#10;Ee/9bQVYDdmrK+RjQPYSyApoZ+Ir8rKvcLOvhk7EZ2f74xmQPVWn++gP0D8Zj8+cjEdnTsXDs4Nx&#10;/+zpuAdgNweOxzVc7AqAXdp/KPOvc9t3xamebXF03a7YB1w7ca4t5GDradcClu61XCVcFjMAq/tw&#10;LAUotQi46mrh3A3HY86eazHjxPNoOvctrvUjcP0UTeT1wmVomIAhAWsFqraRv0ZbQvYXwCuhYdsV&#10;ixasx8lmZGj4p+gEJh2s8wYudt3wsBQyimNZmqc/ClepGtbnuxbQWoJPsaxrmWMtB7IV95U3qSHn&#10;8g045ak4l+cISBwBaerln1gWKlqXaaewTqDSxcy/EjBypyr3qquDCRmaZEgIROZb/+pSk9U4wGqw&#10;lOHgGFzfZLXw/YOfxdSei9G2uh+4erMcnyX5FTgYeZeACdXcFftijpNFaRcDVxdgrce1LBH39uyJ&#10;AeA6Szh4qfcog+NEDpZPca3PLw3Hl4JlFRCovr5OTmVBonYsw60KrNfmVrjEG0K+EhY6oCvnIgcy&#10;DBQqQ7YsQhDCJRCVfng45kqjLfqR/g+Px0ByW6163ZgEi+erAPuO1/kuAeO1eW+jkHlA8P0D2hvz&#10;sauGuejKedy56OuqpP/l8GCefvjk7ECeNH86eBy4jsdTwHpyFsAInx+fAy50D8DuDp6OOyeArK8v&#10;rh46kgWOczt3ZfXw2Pqdsbeb7x3AtqzbjXPtjbVrD8Qq3KsUNg7GMuECrMWEhDVci7uPxUIcawGa&#10;T1goXB0nX0Tz+W8JA3+KVsZcS0qgCly2beZYuFcbULULGK1AWWZ3PqH9diRchoQq4ULCZXhoCV6w&#10;vOykXILy14QrCxs3/1pmxptzkYtlSKhjoWW4l/fOWKFzAddKwMqw0HmEFjQ8s61jZYiY/QKX8Fi8&#10;SOlcKE8mE++WYoetblUcqwarllVBK4bmV4Kkg6kEbBxc6VjkWaOAqdNlXuGHJ76JDw98EtN7LgDX&#10;scy5BGwmcHUCVycO1uk1Q4K1wov1gGslISH9VbQbnaJDHtBLWHhyGwOAo+zlo0fjzskBBoxwDcUX&#10;hIJfXQEqHOsFUNVK57pOrjUaEo7EK3KrrAxaqKjhQp6LegNUb4HqDfmQRYtvAOFbYPpOAcm3jwAD&#10;jQdH/cg69cPjsW0/Pr4/rr1fQSVotcZCRHOw7wXZwskd4MJRvxMy3mcJFXHWLHjwGfw8Vjk5kFgF&#10;tRr6/JLnzs7FF+SenxEm50nyMyeA7EQFF2ClcxX3enj2LA52JgG7BWA3CLFHDvXG0O49MUj+1Q9c&#10;B7p3xy5cS7g2dO+L7u6DwEXOpegv7S6ulfkWWgZcJTQsU6Dm61x7b0TH6VfROvxdtOJcrelYQJbh&#10;YFHtXglUFQ5mq1tZase5zL2EK6Eazbeq/Av3mkGI2C5kQJUzNLJiCFiGhKgTuAwP8+JJwFpkOHi7&#10;nOdSo3CRbwmXfyX0TjPhYCNONA2IctpIwoWL1TDhWoaBdYGjhIpWB4En4aoAY9lKoUCVEvtY3z9Q&#10;mGxoCGCj4WEl4fK+4BOyQjjevYANsCYPfhsTBt7Gx/ueRtP6c9GOc820oIE6Ey7BOlBCQjQXzUPz&#10;gWopWt21N2cL7CJMOQJcp7aTHxzsjask5PdPnYgnHIU/t+R+5WI8Z7C9YPC9YOD9Bq7KvVK6FrK0&#10;nuecBMpChieD89zVbcC6G28Y8G8Z/N8Ahvr28YP47kmRgH03Ctj9hOcnHOv/F1zu88OjB1Vb+t8/&#10;VGNOlg5mkcMCR554LmHpN558triiq2Y+OAZXVj/RyyvlXNlzQuMvLpzN83yf4ExPBSyhOkFIeIL2&#10;dDxi/QO+swfnzqYE7M7pwbjVPxDXj/QRHh6MM9ssze+MI3znewBs6/o9wLU3usm7Vq87GCvRcsBa&#10;mmCVYsZSAeshLFx/LBbhWgsJC+dvHIjOfbdixunX0XoBuAgHW4cF7EdCv3/HoXAtVTnXDENAAcvw&#10;0Em6xbVyJryg6VyEfwJVw9Vx0+qhYaFzD4FLsKwaup8VQ4DSsbxYMm8SioTLcryleF0rw0HgWkmu&#10;Zc7VRbvKsFC4POmW8wp1MEND+i4bBhaVuYW/nfJU5Vu2QljDhYONlt5HIauAAiDDQYGqNT4krJ2r&#10;rhJOOv1tTEYTgWvCnifR1H0m2nOGRm904lw1XLMIC2cj8yzBWmhI2LUvZ2ivQzrXTp2rR7gOxgVC&#10;mOvH+0nQT8Wz8xytL1+IrwDreYI1UqlA9jLzLgYikL0ELqcilfNZpez+xvBQwADrNQP7LaHa24f3&#10;4w3O8hYwargSMOF6+hDA0OOH8T36MfUgQfpRwJ4UsBKuJwW8orLvGFi1k1VwZZhoFbEUORIw3xPv&#10;rZx4Biwge+VJbkLcl55S8DN5Ehq4nE1iMecz4PoEuJ6eO82B5zRhIHAB2CPcK+FinWHh/Qqse2fO&#10;xt1TONiJwbjTdzLDw3M798XJDTvjWPeu2A9c2wkPNwLXuu4CV9c6nesQTiVgvbGMPGspYC0WLsBa&#10;rHCt+RtPxsz9d2LGmbfRdv77aAOutgwNaRlz7ZiBbSugtXHwt2DRzlhu17WyNF/J6U7OvgAuz3V1&#10;WLy4aiiIc1U5l4DNtM9+upZwqQ5CwwwLAaoGzRvTzAeu4l6Vc5F3WdBQK8m5MixMp0IJFcqZxgAj&#10;XBkS6lTkZZMtr/PBSq4FZDoXR5HiXvYRlp3ntQBpwrkaLENDQMK9pgiXDoX+FbDasSadYR9da7CC&#10;6yTtceF6EI3rTsfM1X0xcxVQdR0qV7Z2HY7ZXjqOe5lvzSc8XEzOtRS4Vq3aG+uBa9NqnWtnHN24&#10;J07vOBAXDgvX8Qxvnl0wJCQsqvKsl9evAJVy9kNxrlf1EV7YCK9qJWDA9RqHeEVI9gr3ePMAsB7c&#10;q9r7APYg9Q0AqW8B5NvHj4HrccL1w6MCTHGwAleBqrQ/jAImgGX/AtZv8zBzOc+TWZH0fFqGpgkX&#10;Aq765PZL4HqB/KyeDH9+1XB4OL4gNNTBzT+fAZdgCdTDwRPxAD06jXOdAjLCwEd8bw/Swc7QDsWD&#10;M0NxfxDITg4SHh7P3Ovs1l0xsH5XHDLvAqxNVVi4Bqi6ug/EStoCWC+5lq51DKD6UIFrEXDN23Qy&#10;Zh24G51nvom2C98Xx+IA3i5MCRdAJWCsH/kx2q/gZlf/mHmVkLUoS/GoDgtHoalCwzosrJXnwKqw&#10;cCw8LCV5Q0Lvn+Hl/nMBrb5/xrJbxb2W41qCJlwZFk7jjZZixh/ykhPDQ/Ot4lylBD/lks7lua4x&#10;4GrY6puHFNcqylkXAFaHheZdOtcUQsNJAFRDlieLEzT2pU33OvN9TBYywsGJpyq4cK6Ju+5Hs3Ct&#10;ORadqwHKy8UTrkN50xMBmwdgC4BrCaHg8gwJCUdW7YnNwGV40rdpXwzuPBSXDh+LGzjXI47Enw2f&#10;Z3ARDuJWDrwcfPYFS5GDvWYA5uwM8zEFiC88+jtYb12Pl+RZLwkHX929i3sB1r378bqGC5cpehjf&#10;AIb67vEjAHtEK1RFAvTTqIOV8C/bCq56n1xfOZsacy0gEy5CQ8+nZe6H3gCXes37fHXz2ji4RuIr&#10;PsdXfK4vAesLwkJzz2dDZ0ad6v6p4zhSX+r+AE4/AGSnTgIaeRffXQkNgQvA7qN7ZwgPT56IK0d6&#10;4/zOvXEK9zoCXHsSrj2xfv3BWIdbrca5VhESdq07HMvXH8a1AEzn2iBguhbaeCLmbz4V8/bdjXnA&#10;NXP4B1xL/RTtjEPVRjQ1CtcV3OwK/RSQXflTOPvIc11CVWZjAI9w2QJWXdTInKt2rwwZy35CJVx5&#10;AaUnlA0JzbnQnOx7MlnXslKocxVZhq+cy3DwDwmXOVdWBRMgixp/TBkSegOQApfu9qfMu+rruupw&#10;UJhKUWPMtQRtEv2pKIECnMm4U5nuBFws538x2aac+oRwromnAOvktzjXm5iy60G0rRWuvpi15kjC&#10;NRsHEy7BmgtgC1i32GuGcK3lgLV2HFz7iPv7txyIMzsOxQjOde/k8TxCf3nZ6mAJB2tHypBQp7Ic&#10;n0l/mQKVMzYE0TDKqqIOd+tGvLh9K17eFa47wEW+JWCC9Ru4igpUY3AVR3pUtTVIVVhYLdeuJVTq&#10;J1zL6mLtWjm7QwGWMzeci/gWCdXbBKvMsDckFK7ngsVn/ILP8vnl4fjs4vl4KlRnzsTD06fj3omB&#10;uDfQF3f6j5JLHaE9Evf7Aaz/eDxgWwKGgz08dy4eDg3Rnke0Q7jX4GCG3Bc997Vtd5zs2YN7kXcB&#10;V8/6/bG+52CsBbAuXKwL51opWDjXsh7yLuBauvF4LMG1ltAu3jwYCw4+irnA1T6sc/0AVCU0bEu4&#10;St41KqBKyK7alsph5mLAkgK0vNlnAuY5rpJ3CVUNV4JGKOilJ3VZvjiXKv9+4n0M63tqpHN5ArkK&#10;Dwtc/wAucq6cDS9ICZf94lx5VSfSpWrIEi4cS7DyPNaogOoCbXXJvlA5MyP/DTLPaf2YxQzhql0r&#10;3UnQBCzDQvIsloVMuLy0fwJwTT71fUwdeBNTca6WdaeiY01/zF59NG9yMqeCS7DUwi4vytsXy1YR&#10;dhASdgPWxi5+2NW740DPvujftB+4Dsb1o0cJe07FZ5eG4vkVixfjwLIVtoQKkCzPOzHWk8uXyEtM&#10;+i3doy9GOPJfv17gunMnXt7GudK9it7cJ+8Sqgqyb4QL5yoi/6qKE3UuVYCqoMpt9sflZSxnyR7V&#10;cJWTyZ7rquASLKGqXMtQMHPIayMcRNTl+NIwEKg+vzhMfjVEfnUWqE7F/RMn4g7h8k2+n+sHD8bV&#10;A/vj2qEDcaP3YNz1Mhrguj9QADNffUDO9aCGa+h8PDp/Id3s1smBuHq4Ny7vBrAtu+M44eEu3Gsj&#10;OVcP7tWN1lg57AGyDUdiOWAt29AbyzcejRUb+2P5pv5YumkgFm87E/OOPY2OoW+j+cK36Vwzgaud&#10;aKk9w8IaLEJBNBOo1IyUruZ5rXJuq4ZMsErOJVylJJ8nlWu4bgKUpXgBTLgsxwMW7pWAWTVk2RzM&#10;Ioc3BbUcnzPjLW4AlSeRLWoUuCrA0rkE69KPLBew8n7x6Vh19RDIDAkBpwBWAJoCXFMEypK7IFnE&#10;QG5LAZhK0CrIaricsFvPgq+rhhM913X6e/Ku72PKCZxrz8NoWX8m78g6W+dKuA7FfHIu78ugay3K&#10;kJB8a5WXNhCG4Fhe+uAE3QM418Dm/XFhXy+5wYlSIcwQr+RZCZc5VxUKviRccha8E3cFyktJvKTk&#10;M5P9odN5pLcY8skljv5Xr8SX167Glzeuxde3bgLa7VHpZrXe3C+hYgkX7wFGkTlUcatSKUz3AqbM&#10;yZ7UhQzWVVDVkNVhYM5XzCphCQfr3CpdSpg4QHzO+//k/Nl4MkjI5ymIkycJ8wbibl9f3O47FrcB&#10;6uaRo3Gt93BcPXQwrh04EFf37095IagTd28D2P3+/gTsru6GS90/q3shvotHgCpcznq5yX4j+wjB&#10;d+6LMxv9/vfFZpxrA/lWD2DpXjVcKzYAldp4jBYB1/LNA7Fk+7mYd/zTmEm+JVgziJJmohmMT8PC&#10;GYzNNsbrjJGfooMxPJPxO5N1MwkNO4ArK4I6lmDhZPaLa5XQz34nQFnUqOESHpeL7BeVsFCoPOdV&#10;qobeFDTvV6hrISHTuTyBXDlXXYIv+dZ03rRXd05D5Y8YrBAWZdVQ1xIuoCqQFZimVnBNBTo1xe2E&#10;hIaFmXeRV+VMeHMxixgAJFQ5E16oBKpqrRameyVguJeXHBx4Eu0bzsacdQMxd01xrrnCBVh5P4ZV&#10;B8vl5IC1dPXeWLmGkBBtX7s3z7X0bthTuVZ/QpHntHSsccocq4Yrz/14fZbnfoCKkOfZ0GAm+g9O&#10;k+gjw6jHDK7HZ8/G0wTtQnw6cjE+vToSn125Ep+NjMQXQnftWuqr69fi+Q2c7iYA3NZZzItuxbe4&#10;XJ6rMncSGkASrO+fPorvgeuHOlSs4FKW3cv8wgJXXgd2p1QHX964mgcO9QVgfXLhbOZPt471FkcC&#10;mJG9e/MSksteNb1nX1zeuy+u7BMoHct97B+IaxVcN3CwW4cP42DHCBmPxx0B4ztwhsu9dLACl6B5&#10;7svZGyOHDsfFvQdiaOueOLJhb2zv3heb1h+IDWgdYK1GqwgLu8i3unCtLuDq2tQXK4FrxZaBWLrj&#10;Qiw8+WXMSsf6MToYmx2Mww4O+jM50CdMwNXJGO4chasA1glYnYSBCRHh4awrAHKdHOpf4aryroSI&#10;dg7tbMFyHZql0q0KUOlYGRJ6P42xeYbO1sgTygKWcJFzTbvyY0yHdO/81Mgbdgp/XpDGB7Akn2Gh&#10;OdbFkmdNB6ipONZknYucSwebep51gFXDNSWlm5XKoVClAMypUFYI865OKvMtYaryL4ASrlreP2MK&#10;eVfDwU+jbcP5mAtc89cciwW41wIAU8K1GLC8pDy1mrBw9T7g2hs71+2LPev3xrEte+PiwcNxn8Fg&#10;rjFadsexXuFcbwiZ3lzBuQiZPLEqWF4k6XmfLzjif4pTPQWux2dPp56kgA3AngwKGdtI6DPRRw9P&#10;D5bKGusesc8zBt5nFy+Q411ClwlHDT+vkQd50rc6R2XehHt9j2v9AFxZsq+UbiZYVeGinNNSY6V3&#10;Twm8umXBooR/Fmqs/gnWzb5eHGk/AO2pwNqTYI3sZR0aAa6EDF3avS/XJ1yEhtd53K3eQ3G71yut&#10;j8VdQ8NThJE41F2csIZLsHQuCxu3iQ6cPX8JYId27oljm/fFTkLzzT0HYiPq3nAo1vYcjjWEhGp1&#10;z7FYC1hrthyPVZt1rhOxeN/1WHjmdcwe/jE6CQU7gauTyKkTwDoZpx2A1FkLuGYpHKsTlxKsOeZY&#10;l/8csy8DDXDNvmpIWMFF20HYl9OgBCwdiv1wrzm0s91WAZZg6V5oDg7mjWrysn9zLkArs+MNDcfy&#10;ri7voWExo0H3AqS8FwFvvAGAhMwL0sbDZdsAWF60lnAJVsp8izDwnIUL1gNSniBmnVB5b4y8wjir&#10;gqw39EvAaNO5hKu41oRBYAOo+lyXmkruNb33i2jcdCnmdZ+MBWuPxWLca1EN12qcK296Uu7RsIy+&#10;E0R71u6L7cC1jx/11M79cYNB8RRH+opwyXK7pfQMn4DMmQuvK8cqbjVYBGBfAtfn54ArwSKs8sRq&#10;BddTBtKT08BEkn+fAZX5CLnLPZL6O8etsjnx9RQQDuJ8PO/wcHw1YsGEXAiHSbhu60BllvzbR3cS&#10;ru/NyWjzxDN5WBYvgCoFWDkbozphnOe0yK/e3AIuQsKvb1xOmVt9Mkw+NVgKFPf6jsYd3Ov2UW+2&#10;Q3ukl3CvN24cPARIAoUA7sq+vXEV2V7ZV+4Nks4FXHcII53ypDvd56AhSMLleS8BMw/LE8vAd7Ov&#10;P65wQDu/a38c33wg9gDVFrSp52BsAK5uXGstuVYCRji4dmNfrCccXAtcK7YOxtLexzF/6G3MB6zZ&#10;wsUYVbMYk524k6FgAoUEzHYOOdYswsDOywWwzisAcxkoRoBjHFyjpXYhq9xLh5p1g8df/1MCNssZ&#10;GkDmlCcvO3FmvFcle8mJF00KV92W2RpjFcOcW9gEWI3ErNMu/gRMule5jFoX071y4i5QTQOuaUAn&#10;WNPGwZUuVbmWU5yKgwGlhQ3yqwmZa5VwUNfKCyNrWTUEqMyvBCtzL6VrFbAyLDzxXUzr+zoat1+P&#10;Od0c0bqPxZK1R2LJmsNA1puQLU6wDsYy8y3A6gKs9YC1nST68Mb9cXF/b85+/wKYvrpJbmReUsHl&#10;HMI3GQ6W4sWXDEgvo68B++zcYHx6xulAnuchJHQ6EHqKQz0jJPzE8NCCAIAJ10P0OMNGICQvecr2&#10;Txh8wvWp59UuDcdz4fb8mCXzu7dzZsfbhwrIcK+cxQFUOWXKMFC3ypPEzlcsF0zWblUcy6ufy+fx&#10;NMFX1wkJr17ApT1/NZQFGC+r+dSTxMjWsvuT/Eyex/KgQD51nLCv/wj51eHMs1LkYNkC1y1zND7f&#10;Hb6HexxchGo8XII16l7kdNfI4y7uPRinyXf3A9ZWwNq84XBsRN3kW+tSR2MdIeE6nEu41hESrtp1&#10;MZb3f5FwzSMkFK5ZpC2zhMuwL1WAqjV75I8xG6BmjwCLArSOdLESFtp2KIAyRMzKIeoEIF1pzKkM&#10;DQtwhoh5mb9gIV2rdqxscas8mYxjWdQYy7lwriZCwkbi1gLVn/KamCbB4oM0kDxOIfQztxIuwZqO&#10;c9V51WTyKgsZCdSQ/bLesG/UvejX8t4YOtZk3CvPbxkKesJY56pyr4StBg5N9uYk5FzTj7+K6Xvu&#10;xqwNp2PJ+r5Yvu5ILAesZbiWV7YmWADWRTjopQ2qhxh/J/H90U2ENkf7yIkAB7C+4gj/dT0QzbUS&#10;LquDhoNljl0N1+fnK7jItZxv94zB6IDMuXase8YA+/ScA/d8PBtGhH6fDDugLXOjkUvIk7TD8blV&#10;uqsXGfiEbcDwEjhekSu9xoXeKAsTOFc6GP16mpThYrmeC8fyshWv49Kx6ulNzmscLbWXUwmeFH/u&#10;SeKqTTe7OULON8LBpehr+2z/wnNd6IsRP8MZnNmc0qqgzovjCRy6qwDw7imci+/AybueSE6wKrhs&#10;6/DwLu6Vcw73H4qzWw/EoY2HYhuOtXnj4di0sTfWA5aAdadj9UU36iEsXL/lZHTvvRbdJ1/EyrNv&#10;Ytn572IhoeECDGA+B/zZKGEilZkNZMJmP52Ldo7OpYCrCGhwLSVctrOEqjqPZbVwVjqVUFmwECod&#10;rISHs2nnsT4vmEy4EG2ZGV8VNFj2XNdoWHi3ci4BK7lWCQe9jLqRkFAHm+YJ5Mq5GhOkP+Bc5GMA&#10;JVR5V57RnMvCRmlruApgwJIac628CtnZGEA2xSri2e8TrFEnS7C+jymnyLdOvI3pA69j+uFPY8aW&#10;y7EQ91qBe61YK1wFLG96Ilir0VrAWrdOuA7EDpyrnx/21vGB+GyEgQ1UzxmIz/MIX8tCRl0dLDeh&#10;GYXLiygNCznKO6FVyDzim395nkwX+Nxc6tqV+JIQ76tbN+Pr27eA50Y8B2JfT5i+YiA/p/9CqCw6&#10;WCa3smcRQgfKqVPAhUMJlxKuFP267J6FDF2Lx3kFcrkK2UtdnDNIaIteXq9m9vO58mQ38DmT5IWv&#10;e/d6vOD1XvJ6nvz+mnXP2f78VgHtsyseIHS1MqfwwSCQqTMDcZ/2viEmTudlJ2WWxrh5hjVgFVzp&#10;Xv0DceVAb5zbdjCObDoUOzf1xpbNvbFx0+FYD2DrNh2N7k3HomfzsdgAXBu3DsTmbSdj+55LsefI&#10;g9h7/EnsOfFpbDv9InrOvo2Vw9/HPA7+QjQ3QUKM1XnV8lyWlfnWbMM9CxsChlupOt+q709Y3Ks4&#10;liGgTjXrxp8IEQtsAjaX/eeSm81jXx3MWfFe8i9cixIy4SIcvPNrCQuBbKX/LNmYzqWAKuGyWihY&#10;tKybyrp0LsDyhozTcC4rgQLWoJMBlSqhYQkHM1QkRJwiWJV7OTvDybs6VpEgldkYWY6v2qko1+Fo&#10;UwgJpwFX48m30XjidTQcex6tu+/H3J4zsay7L1biXnnJOO61CtdapWsREq4FrHW41sb1B2MncJ3a&#10;2cugOBOfXyVc8mhdDfSv80ivezEAMyT0Ev+hUbhKQaO415iAzPNc7PclrvQl4Z0gJVDohSX4u3fi&#10;67v2b8YLQM4ZEbxm5nc6zC2ret4Dw/NR9VXKTlsSLjQOLJ3MKmJObbKIwX7fAce3d67lTHxnu9eT&#10;cN/gis4mcR6ktyIQrBeA9+I2r3uH98FjXgHVK5zvNc/3BmBf83oveX3B8/swT/t0ZCg+4bMK2BMh&#10;q/To3CmgIfzFtZVgPeRAU8NVg1U7mTPn7w2cjKsHj8S57Qfj6GbhOhxbhQv32rD5CFAdTbA2be2P&#10;zVv6Yzs6vG0gTu89GxcOX4yLRy7HxaNXY6j/TgwMPI49Z76KNZe+iyWAtJCQbz4gzcMM5rMsYAmZ&#10;cF2lvfYnAPsjcP0xOhKyP8VMoOswXPwNXOZdYy5lvjXX0JB+uhZwLbj+M2ApwfolFqHFt2kByYKG&#10;N6tZ7kwN76HhBZNA9k4DIWFDAgU8QKRb6Vx1SOgl+xYz0rmqYoZwZe4FUMo78xSYkBABiK3rLV4k&#10;NCyPbsOxVMLFcu4DUFMGC1xTAW8qrjUVuBoHv43mU9+gN9F4/GU0H34WHZsvxtJ1x2MleddK3Ktr&#10;7cFYDVSC1b3mQHSvO0S+tT82E9/vQYO7j5JvkevgIF8CUsKFaufy3JbXNelcxb0KYDVc4+XkVs8b&#10;fWWp+8ZVgAKgO3cSqhqsV/fuMmBvpV4xaPO8E4O8PlHtsiXzBEsZ4jnhtrpauQasVnEsxPMZDn6H&#10;+3wLLGWm+6W8Tqu+Vkt5BbIz+J1o/BJHeiFYd3kfPO4Vjxcunev57Rt5fu7TS5fiKe6bIa35GAcW&#10;CyGf4NrP0FM+95MLXlQ6GI/QQ1xbqIqqKmGlOiT0/Ncj5xyeOB3XDh2NczsOxLHNHOxwrm3AtBmw&#10;NgDWxi30t/TF1m39sWt7X/Tv6I/hvSfj5pGhuNM/TDh6GUAvx50TI3Fj4HoMnXoQu889j1XkYEsI&#10;/RYJGOGgcBX9ewKW4SEwWf1LuNhvlpVBwJqlo2WVEHcCnAKVVxqrPxMC6lIAZuWQfXUuodK5VF7q&#10;f/MfAOZtrX8hLPw14coZ8jpXwvUzYaFwXfqhcq8/Fdei7+Td8ee1BGx6lXfpYpl/IQGaRr41jdaQ&#10;sQZImFw3OiMD2U94EiTcqXIrc7CEC7l9OuBNB6ym099G6xl0+ptoG3wbLSdfRUvfV9G583YsXX86&#10;Vqw7ClyHYjVwrVsLVIC1ft3B6AGujd0HY+v6Q7GXI+TZff3xmJwo4RoHVrqWEi6O2IJV3KuEh7V7&#10;2X4NcLmN/Z5f8zkEq5qdcdfpTg9SToNy1sYX7PM5z/sct3yhLJjgMOq1pX9g81qwb+4AiC7EYC83&#10;sLG0TugnUOlY9s216Fdw6Vp5DRnO9PZ6fZWxF0AO0T9f4EI5+93rz4DrJf0vq8KGl43cOHYsLh04&#10;FOd3789Z7GfRud374uL+g3Hl0OG4Ra50f8Dr3U7jXoB1ARcbPh2PgO3h+dNAJGhnRyVUjxKwysFy&#10;StT5uHfqTF6Kcn7XgeizYkgouJ1QcKuAbaEFrm3AtXNrXxzffTyu9Dq7HvcbuBgPT47Ew1Mo2yvx&#10;6NR18rhbcXbwWewYehMrMYElgLNAuMi7FgDTfB0LsGbTzgYkleV5lwFlVhUmClrmVLSGfLrcXJbn&#10;A5YSrCK3/XUcVCUMNBxcVPWX3hIsVXIu5xqqd1p4UwI23QIGrmXrbYGnkDyWS00KXMob4VvQaLhQ&#10;QVa5Vrbngcmc61wBTLjSrQQnASrAjaoCKWdrjK4HqrN/iGYcrO3Md9E++E10AtesM9/E7FOvY96J&#10;V7Gg/+tYvOdurNxwOlaRd3Wt64213TgVcNVgbeg+DFyHYgva03M4zuyt4GKA61oZoukmgmVxwfwE&#10;Nypw1YDpXkXeDcrpUE7Yfc4g/cocJd1A1wKmmzfjkxF+/AvDcfvk6bhy5GhcOtwbF9GVXufn9cXj&#10;kwPkbt674ky84LmtTOZtAwTM3Ek3IjzLm84ImeEfUBU3Yx3wZYVQsLx3h44FWN5GLe+RAVgvvRHN&#10;lXMcKGgFzjyS9uvL5I9nB+KTU315N+ArBw7GhT1OBdsXp7btjZO2OMvp7ftYtxeX2RcXdu2PS3sO&#10;xNVDh/LmNI/PniDPNEwEKmBLpZOd5bs9h7OdjyfnzxewaB86FWroPOH4OWAZiEv7DsXAlkOxn7Bw&#10;ZwXVdrQDsHYAVu9OwDrsFKwhQOLxJy7Eo+MX4n7fUNw9cjbuHMUNj7G+Hwc7eTeOnfki1l38Afcq&#10;4eECgFKGiZl76VqoQFaUZXo0WugQNhxrju5FLjaH/jzCwbk1XDoYbmaeNR+XKreyLpVC5W3VvG+h&#10;SrCQUPlv/l3oneYRnaqU4xtGfiRELGFiXjyJe3nRpHnXVELEvIVwFRLWcAlUDVk9OTcvjEQ6l65k&#10;fwrgTKU/LVVBhYTK/abZokbgbAW8mYSG8wkJl59+HWtPPY+txz+LPX1PY99hktxdlwkvjsfmbhJi&#10;4FoHRBuQYG0CsE30N+lcwrWhNwaB68nweZzEHEnXKbmP57rKfDvCpytWCwWsXJmb/Vy+GM+VAAKW&#10;YFoAMEf56srluHvyZFw5ejQuHDwU5/YeQAzavQxSbzmGCwzhDlePeG/5Y/H0ZH98xiD37rjevyLv&#10;0ER+5J2jDPO+JXT75t71MQdLFxM2bxlQzmflDXFueen+cLzFpd4C0pvLZ1KvLp2Jl94iG3lz0K8v&#10;ArP3xjh3PL4805d3dLpz9Ejc8PzTYd7z/iN5Cc7p3Yfi1K6D9PfHEA5zcd/hGCFPGjnYG5f4LM4x&#10;vHu0l/dfXfIPZE4Be6wIIx9fGOL7vZBylsajC7bDCdj9s8BB3jWyvxeQD8WhLUdiL9pBWLiDsHAX&#10;YB3c3s/3NBB3+8/Eo5NAih4NAFk/jtiHEx4renRsKB4fuxj3j1+N84MPY+vFt7Ecc1gIUAsqwDL3&#10;AqSECzdSJbyjn0UOQ0GLGtV0J5wpAbsKYKyfQ1ioW+X+bJ8PbPMBTOeam+71N8D6Gw72t4TLKmHC&#10;dYdQ0EIGUFnM6LKg0ZJwCdWP2VrQyBsvknM1eu6L1jubFuleY7lWgaoCq1LtUjVcBSzdSxcDogqw&#10;3AcJVIaCtA2Eg01A2C5YONaGUy/jwIlP4sTJhzFy8nbcOnEtbvVdjusHz8Xw7v44zY90CGfaWYEk&#10;VLrV1mp5G2Hhvo1HCAuP88MPk194/gc4yDOc+lRcCxcjf8opT07U1aHoe7m/0JUZ8u7r9U/CdSU+&#10;w8kenhqIO729cbv3SFwVrgOH47w3ysSpzu4/EEMc8c8dPBgXCbG8L+ID9reM7/0pHPAvhwUMIHCe&#10;tzcuEuYVwLyCWJCEygsfVZk3aOldsQ/7v71+Pr7Brd4C6RugenXxdOrlxVPluYe9EeiJ7D8fGsib&#10;gD4ZOJqnBx4w+Ed6CQuBy5v1CJftOdzKE76Cdfv4ibh9rD+nPHme6/ahAwzuIwnYMyumuJY39nmC&#10;awnXY57zMc5thCBUtXSvW7j55QPABchH+M32b+6NXWjntmOxF53edyJu9g8SCgLTAM+He6knJ4fj&#10;CQ72BAd7PFDaJ/0X0ZW4dupe7Bl+FSuBaXGC9edYCBAL0HzBGAdXzrrIPjCxr66VcLFO99K5UrhX&#10;ybfMs4CSvjBlLlblW8W1ClyLbv49FqMl9JexPi87UThYVgvbgMuw0PNaTQkXLXA1W9ignT5MmDhc&#10;AWZYWDnWWFhY4KohSg0JEsAInMtAVcM1HWeaVm2v3Sodi+2trJsx9H0sJAzcPvgiTp/7NG6cf0SY&#10;cZfE+gZJ9rV4NjQST04Tkx87Fbf298VljoanNh6IgxsO5gnj7etpgWp7jzoYBwhDhtK5hjMs/JL8&#10;p576lPDoWuZDwoUSIh2K3Mh9Xlw3fFT02c+Ju/f7j8Xd3kMMtBPx3MF69kze8GaYI/3w4SNxHhc7&#10;D1Tq0uFD5C9Hsnz/GU74maV+cpdXl04D12CGct6h6dubl/O+FwUuwKqUJ4yRRQ9nYeRdpgj3vsG1&#10;vsG1XgPoa57rFVAJ1Ivzgkt76SSvMRivgeur08fi85NHcDPyxTu34tGlizFiHrT7QJwh1xrcjdvu&#10;2hfnnfqEbvJZHuHIjz0h7qUmfRwc+AyP+4BroD/vBiVcnwDW02FAQLVzCZfh8Xi47gwOEh4fI+Q8&#10;FEeB68DWo7Fn2xF0LI7u7I+r5FmGg/dP4FAnh+Lp6eF4euoCohUw8i/hejxA/zj94xxgT96JAxee&#10;x+qrJe+ysLEQoBZk+GeVsAoJga+GbDbQ1GFhzoZHulidUxk26nIL0q1KSChcBTjbvwLWWGjo7IxF&#10;t/+Oc/2dkNDL/m2rUrw5V14mDUjlZh8/RX1nHW9dVU4kK2ASsP8/cKVzAU4dFgqZoWDqTFE6F9t0&#10;qnQrYGs4B8g8tv3cD7GAXGvb2Vdx8cJn8ejKY3KZ+/HJpVvx+Qi5zdU7uM/N+OziSHwyxFHyxJm4&#10;e6gvru0h9NsGSD37Ypfld0DbhfZsJAzZ1Btn9xwjH7iQRQarfM67S1gqN8pLTGhTmY9Z0fNyeIse&#10;gGX4iKt97hGbvOUTwrvPT58g7CK3Ibx8dvF8XDtqgeBwXCA0HCYcHCav8YYt13sP5z+gfO75MPKs&#10;z8nrXo7gOIRthnSlCHGhwEW4mSX2O+RfwJTns3SsSv4RgzfK+cb9rwLlCI51ubjVi+GBeDF0PF6c&#10;7aPtB/oC79eEhF8PHmPdyfA+9lYIn3JAuNlHjsP786rhYUJZoXK6k9OcHg14SzUAMgQcdAY9zn+C&#10;AxRK52L9J+ReVhY/ASwrjXW18enF4TG4aIXr7pmzca3/OM7YG31biTa298X+7cdSJ/cNxO2+M/Hg&#10;xLl4dBpAz14i9LzMa1yMZ0Cmez09IWBssz1xkfd3KW6cuh0HgWsV6cxSYFp0hfCwAmwukFiCzzyr&#10;Bmu8cKhZqnKtch6rOFeezwImITP/Miwcy7uAS7e6ZZXwt7mX059sLceXnAu4vObFKzq98Ey14mTN&#10;l3AwHGsULHUB1wGoMahKrqVGQWJd3uyT5aweul6wnHNYQVVK7YaBQIWTFbh4TcLBTuDqPvtNnBl+&#10;Ho8uP4hnwzcIQXCrcyPxOa719bU7uEoB7ItLV+OzC/wIg8T4JwcZxP0xsO1A7Acow479mw7hWr1x&#10;mCOlcD3GXb684pW3uhUApSsVuGwTttFyufMOy2XxVhO/IufKfzE5fzqen/fe6wxaBpaVxC+B5UvA&#10;c5LubacGEQLePGq1rTfucqR/MECudeZEOAHYquNX5EEvcJQ3CsCyugcs3sjzO0JD79j0HbmX5XbP&#10;Z2XZHeVsjFvCRa6VYPHYK7gWEL26iFNdACygenHmaGkB67n3iQeul0D3NY7mDWi8L6OX23xyjpCO&#10;A8QDQLrfjzMdPxIPOQg8PnU8PgEow9dP8i+UqpkpqfLXSblOuM6f4zcaimeXLsQnAPtM4YqPh/k+&#10;iBSES8juDZ2LGwMn4sLuI3Fi29HoBa6DgHVwR1+cOXiCnAywTp2Pp2cv87xXkAfPERzyImABbEJV&#10;i7DwxGXguhP7h19EF+N1KVAtBqh0L/Mucy4d61/h0rmAToiygOG8Q6DKme9VLpbVQ8PCSgKle/kv&#10;/otolwDXGFT/iKU3AYu+VUNPKutaK27/EqsyLPQ2VJeES8fSubzhorcNHgMrTy6TbzlDowZM/SYc&#10;NNRDXnWse2X1T8DMs3StCq66oFHnXlYHG1jfymMWEBLuP/8mbl7+lDDwFj/uFdziKoPiFkDcZbDf&#10;i5e37saLW3cI7QDsyjUgY5/L/CDDl2Lk6PE4uhW3Aq5DJMyqN+E6koPfy9m9DOPrq57bKnAVmIqc&#10;UZ6OxSD2yl0laF5Q6aDMaqI31MR58upkwrOEUwBxv8/Z73PyMc8TfTYsfP5TCq1/84PLlUokjydH&#10;8v7thnSCZQ4lXLrXd7yH7wgNvwcmZf+7OxYxCAe9D6HhIHB9c81CBs9xyRzrRLw6PxCvzvXH18D1&#10;8jxA8dxfI1/rlTcAzX8/8T3wHVz2hjSlKvpV3q/Qv0o6FZ95U1AcLv/3K/vonDC5bTD1qToHWLbO&#10;VwRYL7V5xvfz7JLynBmAmYNZ4ACw++fJu04N4pJH4+T2o3EEuA4B1tFd/eSop8i1CC0Heey5yzz/&#10;SHx6nt/zAsLFnp0SsALW05OAZWioc52+E3svvIiVFVxLMIkarqwcZogIIMhcaw5QCUvmYjVcV0uu&#10;JVSe88qChqV3nSvDwnLOa4GzMq7/NRYj4VrMshKuJRVchoTClX/CgGulc2VIiEp4SL518YdoRA04&#10;V/kvJMAaBjCUMzTO/xauumiRLkV//IyMLMsbCp6xkCFonuOqihjsY6t7NbNfK2AtOPdt9F18HQ9G&#10;nsanF24SSl2PF1fuxpubD+PNbfUgXt25j+4B2O14fv0msNyMr654MhSXGxmJoYP90bv5cBzachTX&#10;OpYJ9CBwPQCuvMuT56kELHOqMdfKUBCoXuIcL2lf5aXx5QRwnhPD6fIOvM6A8Cpl++4LAC8J38oN&#10;ajyJ7PQnZzvwnOR3Y/cGBEbal57oNRS8QlhotbByrW8J977L0FD38p6DtQTuEuCxz3XCQQsZgGVI&#10;aK5lTvXqAvnVkHDhUGePFbisHFqa5/0WnUdWQb262vL8eQDDyQDvOfs+x1G/AjArmfV/fdl+juP5&#10;p3+js1PQp+oCfQ4YCRfPlXDhXJ9cFi5CdhxLsB5fKAWUu2fOxOWDfTGIYx0DrsNoYA+h6ZHBeGgB&#10;YxCHAiYdS7g+vXANiC9nziVcpQU08y+c68pgKWisAqhlV/5cTigD0kLFuqwe0l+QEBkKFhcrgBXX&#10;ylwLza4As2qYoaKulXD9JebTX0BYuJBti9hnyQ1AuvlLOpbtslu/knNZhjc0rOEy5/qHzqVreUl0&#10;DZi3DNa5LHT8Ke/LPQpXBVUdDo6GhUCVt6kGlrpamK4FNAlVlW+ldC32U+ZcjeRbLUMWMr6LZee/&#10;jVOXX8eTq8/ii4u402Wc6vojBvnjBOu1YN29n5fTp24wmNGL67cKaAB358yFOLbtcEJ1BLj6SJrP&#10;EBY+OD2YcDm7Iu9/UVcCK7jy8hNco4brBXBZbncuoIDpYLkf+78WNB3OWQ/3nfFwK6cTqQIYTuvl&#10;H+znXD8Ht4Ap7yTlPEahsgzv+apvb47pu1vCVMvlYSR8BaxvAetbwRwH1+vzOBdwvcS5XggXYeAr&#10;XC1vXZ1A1YAV+T6+Thf2P8d0s7NFQOb942sJ1xfAlX8CCFzeMNTw9jP0Kc4sXN4q4RNg/WQEMEYI&#10;6xIuHEb30rkID4Xs3rmzcfVIf5zbeST6ca0jO/rj9L7jcePYIKGocBkWDuNcFo1GeA3gMjS0sAFc&#10;zwgPnwHW0+OGhSNx6dyj2HXpDTlXgcuK4WKAWWzVkHWGhlYOdbAMD2nrUM+S/FiOVc3Q0LlYzuoh&#10;+5SCRnGthYaEtVvd+DmWCdd1gBKuVKkQ5v0Lzbnu4lxO3BWokm8V51IlNLSoMQZWEzlXU3UCWaDq&#10;OYVO2PVq5LxXBsqQULB0NEO/2rUquGqwClx/iMYhnPM8+RZwrTr/XQxeeR1Pr30SX126DwQPcZQn&#10;OMRTBiyudR/AaIvuA9s9thXQXtzEyW4RShImntl3LI5uORzHth6N4xwprRYKl5deFPdicAGXqgsX&#10;efsxwHp1B6BQzlrXlZBTmDJETHcbFzreq2a1P7hdzdMjdBUuYPNK47yBKIC9ETKgyvl/wsnrOh8w&#10;Z1gA7Hi4vsehhKnW97Y3ASxdayi+vXo2vrkyCFyARb71hnzrDc71mhDuFeHca/RK2CzNA8xrga7B&#10;rtoip3qVE8/K825KwHSx5zz+q2HdbLA4mcvmjED1uWGvuoRzOQ+R5xOuT4HrU6KHZwD2BPd6ctHQ&#10;sDrfde5cXO8biPO7jsaJnceB63jCdec4ud8pcjfgesaB8RMA+3zoEoBdBa4rWTF8doIckXDwk+MK&#10;uE5djwtDz2L7xW/Iuf4cy4FqqWCN4C6EehY1FgLUIkCZD3TzcLB59EfhMlQULJTFDV1LuJRhYQVX&#10;Vg1Rlt0BS7dadgOIBIr2/4ArAQMu2gwL2xKmH6Pl8g+I1nNcw+U8VzNhYTNgNQNVYz1R91/cy0m6&#10;o/fJqODKkLByLnOubNO1AI3+9Cr/GoUL55qNugDs+MjreHT9U/KpB7jRI1zkKSA9wyUeM5hxMaGq&#10;AHtzr4KscrOvAeyL6zfiUu9AHN/WG/2AdUK49pC0nyK0IYTJeYEcyX8Dl/mVsADV67uEorR5OUil&#10;l7jQm5xs6+2qi7wBjHC9zjvser/CaiLsw9vpZG/u4Gbuz/N6OUj+cUOCRO6UsyuAi36e38KlfjAc&#10;TLeqoQI02h+UwN3QtX4L1zeXT8XbiyeA60TlXvStCtJ/o6PpXjjcSxys/hOGbKt+zuRA/wpYVhlx&#10;RQGrQcv2kn8V67/BnCXXBTLCwc+BK08xEGp/egW4roykgz29pHsRFlaFDadD3Rw4FReIIk7uIjfe&#10;NRCD+/rjzrGT8XjgTHyCe30CYJ+dvUCeR+5Kvv3p2cvkXAA3AFx9bO+j7R+Ou6dvx/ELX8WmSz+Q&#10;c/05lppvAdbiK0AAZHXV0BDRUDEBS0caO6FsmGhIaM5VzzM0PJx7jfxKtwKohbRWBxcaFhIOGhIu&#10;uf43YCIkxMGWApVwLXdG/Chctj9X1UILGZdxqsvfR/MVQ8IKrCzFOxMe13LS7kX/SX0MrlQFV32T&#10;Gm9bnTegARzlpSV5dbJQ4WDmW95xN/OtuqABhK2EhrOBctmFH+LQpddx78bn8eWNR+Q6T3ALwXrG&#10;IH4abwHsjWDde1jBRR6WwtUAzELHV4SHN/pOxentRxKsk7jXBZ3r1GmOtgWuvG21ISHOMepGuJZw&#10;Gep5WUYNlnoNSN7vwv8qzv8rRp7o9W9XBezNfe8ND1AZHiJa742Rd2LisfUEXf+7y1K7JXVPGGex&#10;AqCE67vb5lqX4/vbgHT7ElBdih9xMsH6Aef6/uZ53OtcfHftLICdScC+AbC3l3Gu4THAdDH1Frje&#10;AsXrEQGrZoMQipbJvdVfCulghIcJWgVYkYCdyarmC2DSzVI6WzU17KvL3qm4husCUBHSJWDChXsB&#10;2LPLl4HrUoaFD3Cv2/wGw/v64uTuvji2i7Bwb1/cPnIiHvcPxpOBs/Hs5DkA47nOXEzAbJ+dBLbj&#10;5+NT4Tp2Pp4cvxRXB+/HAXLzblKZFcCzBPdJqABsoWGhTgVQc9O1/kSISL/Kt4pKBVHncsqTl/CX&#10;YkaByxkZRc4zFLLKvdhuUWOpRQ0gW4J7LdXBbpW5hMJlSGjOVaqFvMEC1w/RNEKuVcGVMzSAy/Nb&#10;0wFoehUOjkpnMs/6V+cCsBour0w2DxOyKUBmmJjToAwdWU73Yp8W2llDP8TCoe9jx/A3cf3G1/E5&#10;YH19HbhuPWFwAxeAvb3zhEH9qAB1/2G8vV/1dbB7xb3Mve6eOBNnCT9OevZ/29EY2d8fj06fzupW&#10;gcuCBnABVpbfq5Aw/684wcKl7t1MsDIsZDmhAiRP8L4lz3r7AKDov67A8l8i898iCQud4Z5/zcr2&#10;vI+gfUDLG3UmmM4TtNR+LSuBzhUUru8tXtzBsYRLJVi4WA3XjaGE6zvg0rne6FzozSUBw7EES6hq&#10;Adcb4ErA/BM8wHqDdKv8lxOgGC12jAPMfjpYVWF8iUbDxgou//T8S/QFz5Fw8TyfEQl8VrnXpyNX&#10;gIuc6dLlhMvbrt0mNB8+0BenhMsZNnv641bviXjUf4o86kyB6xTudJrnOkMIKFyEhJ/1AzBwPcO5&#10;Hg6MxPmzj2PX5e9iDRB5jiuLGMhZGkqgMscCIB2rzLiwLSFfnhRG9XSo2YCSs+JxrjLNie15fst9&#10;eW5gMkRcBGSLkRXDpcA2VtQoYKkV2VbO1TpCXpUzM4RLyADrkpVB4CLv0rksZBgSlnxrXEgIXHW+&#10;NQbXWPWwBqtWmWcIlABV79OQzvVDdJz7PuYAV/fwdzF04008u/VJPL/xeDTneg1Yb+6qAtRb4Xpg&#10;vyy/Eq47JTR8eGaIUFC4+mKQ5PnqwePxiKNmDZel+CxkEBKmMiQkfGPAO/jTrQTnXyRM5ZKQMafy&#10;v43LRY5CBVxVX8jeuGzI6H4oQavg+w5Qv79ryf0KLWHh3RGAon+nAgzn+kn3QoaGmXfduBDfZ95V&#10;nKsG7DVwWZJ3loZ6LWiGhYR2Wa63+FFP8E3RF64sdghbgesVsBTwbIsSNtYneEJHXwnXcx5n/vol&#10;YH1+HeXpiMsA5t2vrqaDCZfnvR4M6Vxn4tKh43Fqz3HgOoFzDcTNcXA9PXkWFcA+G7yYcD0Frk+B&#10;65NjwNV/IW6dvhHHhz+NzVd+iC4AWoRK2X2sQphwAVZdHUyNy7nqZfOthCpnX3hJif/a7yX9FjJw&#10;K/ZbSH9JdY5r4U3yOiAr053qeYW4l63nuIAqAcO5qlL8T/9fxv6zPZbjSLtG+XfOOzIzksZqZChK&#10;pCiJ3pOi3MiM1XgjiaLbHh7Y2MCG9967beipmXnen5VnrYjM7gZIPed8iCurqqurge5cdUdERmbF&#10;wLGqFfWF7MdEyT5ax7hQppbUcHEaqzScKNkAU7kEzMRGKlXCE3C5H8eaiwhcxmCXs65Q2Bzj+hZq&#10;9vCVY9TruDx//aT8x9BBmRpfKxvCpaFeu7dwCSdQqYmMtw5RrVQu47CEy3lVW6PjZe7StdKH+yFY&#10;b/8dcP0zcL0BXNeJGVQufnxLmxpcqVpazgrOWKoLUFiFyHUuDt0WHved0Ngz90oF625Pxr7rYuy7&#10;Pgbvyekkt8oJ1zy9PVLOAOx0cgijRTlPhU0VEyqUrKnX6TjqNSpcmTE8IPY6GHIgWXiAysFkrZZC&#10;7alo7B8AVw44mzlM17BZqBbuXNdN7EL1iX0BBModFHCbdgvb5lisNT9yg1i3L+BaGxki/iJeQrmc&#10;KaB6CdfMNWKlt6+U/n8Xrt+UX/+ywfUGcL1F3PV2B67FN1QvVOttx7cAS7hQrvnXbpT+y7fLPw7u&#10;lFdHzsrzI5m0iJR7BSvgGrofqiVAARmwddzCsWwd+4okBnA1d1DVcpaxYMV4Fuc8EzClWVNoxlDQ&#10;ckBZ+wjLca4G14uTPuUkUvFnwEWsFYZyoVrxpHQrNDATGiY4rDEUJgeVv8y2rl3ChXqhVgKV9YPp&#10;9jW3sEHV1CumoHjMFtO9/DrnP4R6PaxreO2k/HX/Ea7hZlkfmS1b2s1Z4qI5YpWEy7hLsMJuzwVc&#10;keS4dTvgcpJeP3Bd+rvXcA9/U4YInGdefzNSyD6SdSPWLByoiYyRmqjQ9WvuXwULiMLYDrAqXKFO&#10;M/l4oHiSicb2EXY4246xPUPbY7kIaE5+PAWyO1z3Dip4dns07JS/QchUs6zWGES5Boi9dA0BC4vE&#10;hupF/CVgjpdlpYaD0pqDxriBVbEOUBzNsTWB6YUr4y+3m6J1IcvXzx9XucKEa0TAhKsv1uhYFS7b&#10;EVRreBjXMK3BFen4S5fL4H9kIuO1X/62vPVPv+24hQ0uXcPFN3ADAcv4a/51lAy4dAmnXh8sb19Z&#10;LH89eFJeGSHeAq6ngcYqeOOqcA1RoxZnPQkcjwmXVRkOIlvxHlXvaSY4vgtgARVmAsP4SpfRGEsX&#10;UHuW48KVqvVhgPW0yQ3dwlCvCtfER1FTmONcH5ktPC0CZrbwE9XwoVbuCxcGRLZ/cR24iK1iciTW&#10;MoQNmtgWngpXAFYVTLj+tJ7zlwJK+2WUS/fwIba/d+20fB/X8O2h3bI8tgBg07iHKNM4buBN7FZN&#10;ZNSYS8vsYc0Yjt8qC9f7yvC//LZc/fvXytV/cA0HYq7XXw+4QrmIuUK5xoDrJkDVKfcmIDJGSpVp&#10;7l2CVdVoNsE6mgEmARIowfK5W9XiWIUrzqlwxdNJUDOV64zrngkWdoe47Qy1PNUA/AQFC9NNNJMY&#10;8deNcA9Pxm4EXIfEXlZqqF4HVnpESRVgYVZnGCf5eNaACmvAnIerJTl8rQveXt1uj3xtcKWK6U6i&#10;WvwNW7y2NdIX1Slr3KzWxgaBS+VKsJYGh3ELq3IBlzWGQ7/6bbnEje/1f3y9XPnn18sEcM31uIWL&#10;wCRcy4C1dMkxrkvAxTEAG3tjLOoJfzB0p7wMLM8P38MtvNcZ08rCXQEDLpSsVcl/d+geypSAtTjK&#10;pEa4isRZj+MOCouJCpMWxmaPj1tHaJbwPeBqYBlncU7Axvkdl7C6hUAlWB230IXtvwVUAqZqPThA&#10;jCVMAZTTTLJVmYy7voxSffnaWWQKVa4WPzW4YluwaF2Qpj0T+dziNKibU/s9NzKHQGZa/kG2vw1c&#10;zwDvL28clFtj6/xos2VzZAoIAGiMduw2MEx1ALNNuKZzvGvsVlntGywT//lGGfiH10o/cA3/C24h&#10;ymXMtVpLoKwvjPGtm6iW1eaC1YHLuCpduIiRXN6sWoCCAglNWIXrHGBzrglf4eM9rgkfT5acFi5X&#10;zk3lOkO5hCugmurCpXt4FoBZoWGiI+Ou07EGV6pXVGqEeqlQzum6HLGRA8M5htWAMJlRgcECogrO&#10;RbPi3nME6+LzlMNUOT7byZjbqJUzCJyA6gzvtbER4BoOuFaGR6pyDZX5voEyQ8w18falMvhfvwUq&#10;XENcwuu0k//52zL32puAdT7mEq7Ft3AFTXS8dplz+sr1y7PlF/375fvDd8srAPUC0DwjVA2k6hZG&#10;drBmCoVLsHQLvzuacOkaRjwWrmAum/YUbWQB2Y5qeOwpFcyYC7AigYFCPSdUAZamapktzPgrKuJv&#10;ZeYw5nN9s/9++SYAfUPlcrrJgFlCYy4t46wY17oKTLSxqi5q1cASooixzBLWNLxqZBsgNROoeizW&#10;g2/7tLqGZg2tjP8WcH0Xt/PVGyfl6uheWRpZLOtDxFMVrL1R4Uqo9iPm6sKlW2jFxkb/UJl+7e0y&#10;gtsx9I+/KWMo18xvjblMHze4BqKkSbewA1cDCwvXDwBizUBVCotFOjVhcUXcOZ9WUo9Va/sJl9sA&#10;BWA+B7k9UyuXpE7ATgIq1GoK0zXUKmDaien6W6boMd3Dsa5rGHFXM9PtLaNXwdrGrINMwC64hRWe&#10;MKAN2Nx2Ogut1uDqQpbn7BH7xUPzACuemAJYG7jY68C1NjpSwcrWuGu+rz8GkifeAq7/eK1c4Te5&#10;xI1v4F9eL7d/RczFb7XwerqECyoXcFkRv/BmwjX/26vl5puj5dfXN8pf0UdfIaay7OkF2meB7Gkg&#10;cjxLxfoe+zkL2aoMx7KECIsxLi2V67FwGQEJMzv4BMqlaukWmtAI1w+onmDb1vlaghWtYPk66iZk&#10;xlmx+pNwhXJllQZwoVq4gd/oJDPOJzTOVWRcz3GttqSawIVSYRFnCReq1dSswaQbKEypYrSuUdgA&#10;qy6i9hWu8QhwfRtlfPb6SflPExsjq2V1aIYYaZq75e0wlctsocrlmJeJDt3Fg3FeHwWugZEyzw91&#10;899eKzcBa/zfcAu5Oy67RJoVGs0tvGllRg4Iax3ABIvOrwlJAyeeBjk/W06ASrDSOI5adc7x/DAV&#10;C4hoYylq2gArQAMs7ITPcR3C02mVKwFTwYTspLqHUSUfSY50EVUu4dJULt3DXrhSuczo1UoMAdOV&#10;w1SdpkoJUx9gWSWSj3J11ajYx8WLgW7NqhLiqoNaVeJzlT3u+hyug5hrIA4DWIVrRMBGUbDR6hoO&#10;4Rr212zh22X4P18rN/4Jd52Ya/jfXy9TxltWafwW1fptuoQJl/HWtXht9rfXUa3p8g/9B+XHg/cS&#10;LGKr54HmOWKvmM+lYrVEhjEV55jIEK4wwEp3MOOwJwHqSa7xuGn3cAWBTNhUroDNsS3gqu6hMMVj&#10;gmzHVTFdROHyuC4hitXgAqyYLBkPEsMVdDA5Cne5M3ylD7fvhgZQdQ5XwoVyCVfNFqo2OXb1SROq&#10;TszV4AK+XusClpB9mWM+nvORSGycll/0HZf+kU3ugHMEz7h9o5Y5AZBJDaA6EKxJWuA6HAculGvv&#10;5kTZHByNUppb//6bsAl+0JnX3ihOs1jrJwgfsrawxlwVrpjlC1yRMg+ozAKm+5fg+FAEbQ6bZ38O&#10;qCpcmCp1UiHqWoWpWixJXS3haoDhGjYXUSWrapbKlRaxWIVL9erGXYBlUoM4y2RGVOwTVzoxssG1&#10;O2CmL926g2HgCqXSXC7AipGsHokHqtPuB1xd6PI8LaFzZaltzt0aH4wl6lxkdV0DrnWUS7AaXDHW&#10;hXLNXkG53sCb4Lfo/2dXeHqtjBFvzfzmrQTr9aupWriCgmVlhpnCuddcJmC4vH5ltfx84KT8EIBe&#10;ApxncfU0wXK6SUzxV7mEC1V6vCqZ8Zgzkx8P1Uq3ULDMMprwsDA3x79qSr5aDCDfBDLgcozraSEK&#10;9RKquq2ChXKZJWxp+ATLNmMuwPJhYg861aT/LFQrZyAnUM0EyuygD2IwkdEUqrWtYPcTcGENLqs4&#10;vnTlFAXrqlcz0/dfxR7iM54g7vohoL02tFNmcQ03hswE3ipOOdlFuayOt5D3AHfwANgOTXT4Gm7h&#10;1vBYWbsxUKZ+/Ub49JP/xY9otvDKlbJxw6JV4bJgt6tcR7eqavXAFa5dxFL5sDrbY+DqNYHrqFa4&#10;gF2gLj5aNaDqhazBxWcGXFMJVyQ3dA2resX0E7atko+yqHANgWsU5SKeiomX2C5w5eCvVfhZ/Z6u&#10;obFXwrUvYIISKkXrNBagyTpHW2EbzBnPcczz2rbwqVqDuXovsAvXOjepNdWL+DXhaq5hwjVvlcbl&#10;a0DyZhnlZjf4T78qQ//8a36bTMMnXLqFV6MESricjTzHMSdJjr5xu/zrtd3yk3AJ76FY7wKHaXit&#10;uoQAF2n4cA2BieMJ3L0Yr3qccyNrCGSqVcRTKlbNFnah6hnrAioTG6Fe1QVUqZ65VZUrVKut9pRu&#10;4Xm4AOohgLIa3hrDr7HvAjUxQRK42gI0DS5dwlhVF3Ai1qrW4LKNeV24f6qRWcOAS3fw98J1SuyW&#10;YH4FV/PrtN/hc1/GPfyHvv0yMryOazgNELciYbGN+7cXgAGUcOkmAtb++ATq5tyv8bKJa+gkSsHS&#10;r5/57Rtl+bJzrIi5Bq0rVLkSLmOuUC/giofIAUWqls8vrmBdMMGK7XldRVSrtRfU6tOsA5rqhZ0C&#10;mcmNplpC1gBrqnU6CWQNLis2dA9NbAwDmQkL3MEY8B3AJUSptnF/dQ8tWdod4HXazAoab9UYixhO&#10;uAIkVMi2QdW7HaaqYfnA9WFUyzX30y1cZ3+tQdYDVxvnCrguAReu+U3guvmvvy7j//qbMhXxlnBd&#10;CriiOuPtBGzBhWpec02NvnLt0kL5m/5jwLoTavUEwDxBq/KEAgFTDiSrWE25fF33LzOJwpXxVivM&#10;1T3MqoxmueBnLp8Wy1frMqJeKli4hhUml08TsKe5VlOwi+pl+8C3nG4CTJmKP42YKxYJdQC5AhYx&#10;lu6gILktYD1QdbaFqwJmev7TlKvX4tglIcvndFm9EcW8nP8tXtc1/MG1o/LGwHaZG1kAiEnUayLh&#10;UrlMYtCqWLqDe4C3p7oBoeq1wN1yGp9eBZv97VvFByYI19YgLs1wxlz7ZgtVrxpvCZfjUZnA8PE9&#10;QlRVagF3MBTLdj7369P5Ey6fpZWPXz1F9RpM3YeFuw9YAaBwpZ2hXnembuEKOrCs3Sx3gOsO7Rl2&#10;OqmaCZqxVxb3RnIDQI6NoyIbWAd6VaooV0LF+rAbb5ddzEqNfc8BrD3USNdOWNrSbmludyE7rKoW&#10;isW2Vf4xNYfXXA4hJokSuwqVcVeClS7hOeXSLRQufotx3MJb//5aua2r/ps3cP3eDutkCTnP2eXz&#10;v0G1fn2l3HpjuPzm6mr50dApcdbdqMhwQmSDKsBStTDBigwhkEXRrnCpYBzTTYwkhsAAluA8gWpF&#10;fOYxVKuVPz0ZK+tiKhlQnUtqROqddiKhCtcQN7HB1VUu4Mono2cKvq2d4XiX2UITGo5rqV5/adkT&#10;sAhWL1zN2mpOUZlBG2NeHBcss4M+hKEXrFCvS6laQhar7qJeFvPGClCc8+j1s/L89dPyj6jX2Oga&#10;wfJMpOW3x4y7KlyqFrFWADY2XnZHb4ZyCdfitb4yzZ1x+tdvAtfb/Giu++48poTLpdVaKj4eQjeJ&#10;xYPoaqodIJpKJVwLdVuwFjqw2Z4uzOVTIIm92kPE2yNZm7VHs4Z6CZep+VCuW8DThSvHvmjdDhOw&#10;dBMjwYE7dnyzH+XS+oi7UKNw+a4HXNv9gvV22bn+dtm+9lbZvm4pVMK1G3AZNxFnWbGvckdr5b5w&#10;OesZq4ClS0gcxvk5gwDj3G0h41g8uFzIaqYw4Bo+D1eMcwHMJL/FrV+9Tgz82zKlq17HtxZRrVCu&#10;t4ArVIvY61eXytxvrpS+S5PlH/t3y6uA9TJqZAIjAAuAcAkBpsGTALENaO11ralZUy5rDaO0KaDK&#10;YwFSGDCNfgRQAtYyhzWhgUWWkH1LolqmUKi66pXuYWYLB12Y5n6A9WA/LUC5bYVGgBVtqy1M17AX&#10;sHADK1CCFWl4YaFtJlxfxHrh+uLlfGxQcw0bkL7/K8D1jaun5dvA9TSx10+vH5crw9tlYXSurI+Y&#10;bgcuM4MApu0Ll8o1OlZ2+FF3hsbKtnFX/1CZf9M179K3X3zbx65eKxv9xApDKBedYe/mGB0L1Zrw&#10;AQeANWXqPcemAi7gacrV7HRxsQNXM+Ey/lK5UrV8UHgXrIQrW2OxVK10EYXrNOASMmMvtlHQzn4H&#10;MGziJoC54u5wOaKDR6xkJm/EdeItadIdJO5CtRpcrp+x44pTuoa4hbu6dwAhUFanON3GxxAdoD5W&#10;7gud2wIlhJpxljC1JRDcNuOqRSpel3BkGLjGAqzmFrbawpmIud4ut/AiJjA9Cm94c2+gUG9eCROu&#10;JdoFp6D8+lKsuvv6lYXys8GTGNcSrmeJuVqcFfAIE61V8JF657hVGp0xL6ESLhVK5RKkUDBBNOYi&#10;1qqKZdZQwHJlXcug0i18knirKVSUQcUYmKABVIxxCVaqmBlDLeGqi9N8YxDVQrE0YVPBYgBZa2Nd&#10;1TW8CFhApkoFIAmJMVcoEts+8K7FXE21Mu5ivyqX7wkXk3Ot1nB28sPY94DrRdzDf+1XvZbL0jCu&#10;4RAg3UywwnQTgWtnaAR3aAC3iI7A9uYgP/DVftzCNwHszchErVzvK2v1yY4um7ZrhQaAJVyuyZ7K&#10;lWNZmSUUqKZgJyrUomD1AObx+loAposoRLzHJ0SGmsW+cFV3Eai6D7OrLebYl2DlNuBV82F3Jyjr&#10;KXZ8ayxMEFwvPtLowoU50zlKlExsuLrvtbfL1tU3yw4WK0AZf6FcAQrvNeZ0yk0A5vUqXPFIIlVK&#10;EygsZ2T3gEXrcgauv+/KWllXmIrVibd0Ca/fKFPChUpNoF6TuIFTb1wqsy4udAkXkHaB3yYqNIy/&#10;OGfhN1fL6Js3y7/e2Cg/HjorLwPVS5jrZTjdXria2/f4UKpWTCHRhoAiwMLtEy7OMZHhilBO31eN&#10;wj2sGUIzhZmCT1O1ngCkx8NMbFi8+2HEWRbv+vA7X3fNwhxAPq9aAZgJjYdrKt6pJ2YKdQlVrrZA&#10;TQ4it4RGXTejF6oKhS6j6hOAXevGWQFYwJWJjC+hSA2utOoy1vd6LVP8X8W+yWvf5lqP4Rr+yJIo&#10;1Gt2eLZsDE7g3giVJU81uSFcuCNb3Cl3+gfLVh8//MBo2egbibvjNP69vvzyNZ9DNVg2h11xt8KF&#10;ch0B19Ft12MXsOYWAhfQNLi6LmK6hS3uOmcdyJqlmp2hWqlqF8DqsYTK1LyuoqpGPDfLZ/Le4ylg&#10;D8iAH8Da/LBDOny4bTVl3p3Or4JhN66UTV1DV60SMtQsYjOAiJnSKFZTo4MKVyharwVggpZgxZJz&#10;uNS61Rso5xq2znfZKdrthasfuG4AFxCZir9lkkmwrtRVeS8DF3FWqFcMGBN/vea6Gn3lxqWZ8g/c&#10;VH8wdDcGjk3BPwc06Q72pNM59lhA9W7A5QPwYv33qla28bRIAWPbp5hEqr0qVYMqzMRGrdqwUiOu&#10;MS5QmTV8/JZtwqWCCVYvYELVLMe5MBcH/Xr/nXALY6Jkhct5XL2q1eBq2cKIrYAgVn9iO7KEHesC&#10;pn0JlbqoXl/UOP6l6iKGegkY79c1/Bb2yLWT8uyNs/JPfQdldGilLA/cLusq2NhE2b41yQ9vzIWb&#10;aCaRH3ZngAD7Bj/61etl/arzgq6VWYPmt65cgIuONZZwqVyHNZnRTWhU5eoBS4COQ7EWA67j+dw+&#10;nUfJ6nYHsmrhDnbisE/C5TO3Lm6f+vmAFRlL7GSazydGOwKwqCBx+EAYUJKMiVK9rHIXLpcS2ENN&#10;9oZQ6T5cYSG7qooRi6FoPp7WMa1QrB6wEq6uq2ib6qXxfQlYgMUNDHMV46wrHMIlBK46l2tpALi4&#10;yalcuoUB15uXAqwZx7LwKOav9QNXX6yf4aC/Kfm5375V5l6/Um69fbO8fm29/M3AWfkhivUKQL2A&#10;Aj2LCVUoV4AGXMKkcc53wj0ULGcW+/CFBMoHMTwaCpZwxQI0KhYwtURGQpVgRfwFPLqRLnFtSv7x&#10;iffjwXges4LDweTOuFdHxQQsFeyBb9w4Aa6z8k3gamtofB2wvkZn/goumXC1WMuxrY47KATCZdqd&#10;8/401CrdwnQJTwOuBpjxlXD5CNeAypirQhbPS77kObyfcxtcD/KaiY2Hr56Ux/mMH+Mevt63U2YG&#10;5spq/yQ/7ETZMv2O7d6cLDuo17YJDeKtLX7gjWvXyyruyArmGg0LVblWBy3bGcWtGeWuPFYOHOMS&#10;LpVLsAIuTLgAIrOG00AjXE25gCsAAyjASriqzaFqoWw1Rgt3EOWa4RoqUgUpn23cBSug8oHiKOex&#10;LecfTzdL6L0BxGNegcu46ICOn8oFWB3V0txHnVyByqXhrEy5ropdKlvXcRct8uU846oDARWquF7d&#10;bqqlhcIBFa/lQqmusT8Qwxk+ftZnlK1hTjlxsuQS3sNi32DYAmC5zPU0v8FtV0omBp4FqAUXn7ky&#10;VOauAB+x1rwr7bqUNZBNvtVfblyeKf/KzfSvAOsHw/ci3nrG9DutqfVOtlDlAqjHAq5Urlzok23B&#10;qlAJVwBFzBRJDSwA5Px4wJ2gBVAVsHAV87zHBAuz/R4ghWpVqLLOkBbrdQ3dfuChPhQCkBxAjsVp&#10;HEgGOBcF/Rod+ivhEiZQbeFPLRSmKZdgCViFK9PwQpUZwwZXR8ECqJOwVDJf6yqXa2x85dKd8lX2&#10;H+J6D189Lo+hXi8D999ePSyDfatluW8aBfJxPT7F0bEvJ0pOlM0x9wHs5k1is1E6FSrGj7x8ta8s&#10;Xr4OXH1lFXdlI9aLH6GjuDaGy0VbAe/cqzrGhSVYXYtU+0Kr0kiQjqNdSLiAqilYqBpqZ5zVMocn&#10;KJGK5PhWFO7ymSYt4mmRWLiFWLinKJSApVrx97AfqkVceIBb6MPz7PT7dGorKlxRKic/CpbuYX24&#10;xADHXacQ9doEri3g2r7uKr1vx8ByVGNwjQCswpVK1gNXWFUtPjPgUrmG/R5xCVEszYcLuo6GK0At&#10;9iVgC9eBhxvaLB7ENN//9KU+XEKgujbMsYRr/u22dBrnvdFXxi7dLK9dWyl/q2oB1kvDd8rzNUsY&#10;41m4dwLm0tWRagesxwdNVKQKxSRI4UKlVK1cDLSpVjuWGcRYVg24cupJBQxghCqrNDim4RrGmBeq&#10;FktZA1auE/8Rba0znEC5UK3IIk58KFx3srYQsGKxGuD6OrB9HbgiqSFYPcoVg8gVro65D2ARcwFD&#10;R7WMtSpQmoBlWr66ggFZtr5uzGWN4ldcc+Pt0+LioV/hGs5U/jZwPXGNwJb2P6/tlFv9S7iHkwA2&#10;FguEblmZ4QpQN+sTHlGzTWBzfteaiQ1ckEUAW+bHNou4SeC9hXrtoFw7E07Xv4XRcWOCo3DpltW4&#10;q5rVGgKmkp0C0Fm4gLqCqtc8x3QH0yW0NKoXrDT3Tb9PZiYQuEzBq2DxyKAKmRZFw8RXbWjgEMAC&#10;LBTW9Tyys6ModHJdwI5iGU8NAtUg26jVbv813ECgun65uoWARdy1i2u4N3CV91pjqPIBaVWxXBDV&#10;GIvrCzCf1T4vxrcES9UawjvADfRpLz5lcwWFXHGJNeKsJb5nbeE6ygVc83z3s1cGsMGwOcCK7cvA&#10;B3Dzb2FvDJSJt0fLtatz5Z+ItX4EVK8M3wWsO+WZUUFStdqgcIIWqfhB1YvODygRc2E+RVKgGli5&#10;DUSqVYUrFc71M2wFB4jYNrnhwxcCLpWrApZryGcsJnTC5SI1ARvKFavwolg5DhbKdQpcpxWu5hoS&#10;f91wkmSqVgKVcLXYqgEWCqVSCRdgBVxYZgK7FoDpGmJfePssrAPYpW5aPh81RMt+W/baxwo9yGdY&#10;Mf8UgP3kylF5/cZ2mR6c5cd05d2bBNbjwOSzsoDsFlBhm85MvqW63Swr110iuT/gckrK5jBuoal7&#10;FG7HlZpQC1dxSvWqdYWaWUNAOxEK1SeKdImBKkQRU9UY6xQ7sxUqLNPvvXBh4RomXHdULj7bLOAJ&#10;25ENHB8Funw217FgCZiqNQn0gOV4nPGWiQhVxOUKwgXsv5qZwSuvlx3avb4r2GUgwnADPbYNWNtm&#10;Da+9Fa/t9WfVhmsrClYvXCY5ItYKwNzOZIZghflAC9zrDlyolc+cVrUCLtxBb2jCNY+34JqEc8Al&#10;VB2wcA0DtEtDxMO0b4+Uvqu4gzd2yi8Gz2JqiQPHz6JeT6FSMSlS1xA4Ai4s3EPAEq5YEwPXMB+2&#10;kEB1wRIyoWpwqWzAyPticZoKmsqlinlexy0UKpMYWlRvZFIjlAvYBCrWjsdcGFR7duKDVK5vYB23&#10;EDNT2NbOiIJdV9k1U8h2PkUS0JpqAVyssot7l25huoNfAJwv0MYT/AOshOyLtF/Q4pwKWBw/P+6l&#10;+bTJtohNlEXxWd/FnuXYL64dlWsDa2V2cBpXxPjrFr7/ZMCluUBoBzJUbb1/NABbvTGYyoXLGKVS&#10;KJ0PsNtFFfbpxAEYnV+4UsXo2LqIqIcunYCFkkXJE25eJ0OocgnWbE1e5DhXgyomSoaxz7VUrDsA&#10;bWr9BOU8HRsphzdw0y69VQ6uXSlHoz6vaxy10owJcyWpQ1ehAsDo+LhkljltAs3GW78pm6//umy8&#10;/quydem3ZU9lqmNdbbxrB9u1NWMoXJZGoXR7uJAW7wZgQLQPYPtcXxexKdi5hwViDmU02wCydeKs&#10;1X6AqktaL9/IG5lgqVoLJi4qXPO4hAkZ7ZURXhsNm7g6Xt64sVr+eug03MGXQ7XuRqz1BG5hPncr&#10;C3HdFq6Iu4QLtzDhyhjq27znE3ChVrnto4Ns60q7Fa7OlH8BC9USNlXqvaiSj2Wto/bQsS+gUqkA&#10;zKxhPPHEY7cSNis4Hvhm3z2gwmpVvMkMC3f/gmM5MbKl4VWwC+5gtRZj/VkFTDD+CDD+SLiInf74&#10;8j2AEqZqbP8RgGlxHBVT0bog6j5awVHVi/f4sAbXOHyYv+FJPuMl4rRfXt8rfYMrZWZ4pqwNm0G8&#10;DViYLiEWYLltreHQGIo1jOHKEIdtD1vJYWw2jnIlXHuoxD7ul25hwmWbEx4FLJIR7LdKeeFq6qVZ&#10;KR9jWRWoXmtwqVxnFS7dwmOgOXHMavB6Obj0Zjl4661yeNWK90GAyqkwVpDolkVCAffNZbJ3rB8k&#10;dtp4+7dl443flK03Mds3Xiubb/rwhTcBqQtWVmoAF9ClS2g9ovO8zCy6UCkGNKlemNtYrC5cXcF0&#10;B70xdaEKQ61UrlXVawDXG8iWUSzdQl3xhSvEU5cHyjxwzV8RrGGAG8VdxK6McWwUBbuJak2XfxnY&#10;Kz8cIsZSsQDr6Yi1cP2AQ7DaFJKoHTT+GtI97FUuYcnsYFOoRzViLcH6tmBVa/GWJljuJ2DClcA4&#10;mGypVCytxn6ssQFEbj89jgtozCV0qJvHwiU0sTGJW5hTTe6hXJmKj8Jd7MsAZl1hq8wQrDBUpFnC&#10;la6iUIVy1e0vBFyqVcIlaH/UAKttB7CAK2OxhMpEh7Dl0/6/zGsC5vLXuoePAvFTtD+4fopvvlP6&#10;B5bK4tBMWR2aKutjUwAmVLfKNnBlBtFiXis2hjuqtSVcAZjx2Xm4BEuoDqanaWdiP+ASKkCJMbAK&#10;WKbqBStT9gEddhGujoVyAZmqhYt3PA5YqNQ+CnR042o5obOecuwYqI5CqXJJtnAD6fTxDDGnkxBH&#10;7alKAqQaXX0Dl/CNsnP5TeyNcP+2gMlxru0+XEaUKqb+9+dqTt0p+wmXCZCMvRIwj+1rwtUByyTG&#10;UNkapMUESltDqRyYX1Gx+vrKyg22r/vEEtzCq4Bl0uKy8dVQmcFmBQyo5q7eBLCbuIc3y9j12+XX&#10;19fKzwdPy0uqFXA9BVhPYpG8ECjBErIad0XZE3DFILLq9SnxVlMsYUq4KmgAI0S6hN8WMGByrfiO&#10;erFvXJXzvVSxBKwtGOq+z+p6hpgr1Gs8p6VEUgPAnp+sbuFDwGUCIwCLgWOU4sZpLq9Ws4XCpHrp&#10;EpoqjyRGbbvpd1rgMKHxhbdPAqAvYl8SJF4Lq0B1wArl4jy2Tc9rQuVgc5ZInURiIwE7I/46Kw9e&#10;vlu+w2e/QJz3w+vH5b8GdsqtoYWyhHKpYBtjt2sGMeGK8a947NAQnWEYuEai9rCjXp43MVldw9tV&#10;vQRrmlbIKnABV4LVrMVgOetYNXPgt6oUxy62p1O8xvXPcEHvVPU6AaDjmyPlVLPG8bZ1jriCzi+b&#10;BLBqR1GZkYPHruBrCVSMVRFz7VgNDzg7wsO2IDlBsmUOMzWflhnF3M7xsISo2cV94TL1vomZIYxh&#10;DmAKsFQsoFplfxXXULB0B7Ul1GvhCm5hwAVUl4cDMNu5yyMcHyszwHXz+mR5s2+5/M3gYXkV1XoJ&#10;sJ4DBGcYhzppgoUaxUpOtJY8RbFupOHdxm0bBgofv2pKnvOFqVet0i1scGERWwGVYAVcuZ9LrQkV&#10;IGOROQS0VDInUaZShVoZcxl7CZZmvNXcwoi3rMoQLNPvtJY8feXGWfna9RzrOq9YGW+5HWn4UKo6&#10;lgVUTcFCuYQHEJpi9cIVcdfbqtRdwLqH0bL/JWASLq8VcNG6Uu9f8JpwfYX9r/N5Vm88duW0PA9g&#10;P+07KpeHVssUyrU6TNw1ejuUK+IuIRMuQLIcagPbHMItxE0UMLOJwuWa87sAlokN4XJhmQRME56m&#10;YNECkDCZQUwF61qAB0xxjmBVuMJ0LaedYjJZ7mqo5RlQR+awJjVanJVgJWiqmGAdCVdVMlPkUV2B&#10;0sQDHlChmCAZNYaZkt8Z8omZvtYgS5XSYgzMFmgSqOoecqxBpuWzzHAFAdElEkxkJFgDYYK11k8s&#10;2zdYVq6hWKoWNm/M5ZiWY1lXhsr0pWFstMxg05fHytSlm2Xk6mR568Zy+fsA6255ceheeR57RrDi&#10;WcdpuoHf4/j3OBZztjwORDl/ywRHgwtAgM06QweQhcj4qsVbjxqLeQyQvm2CoyqWcHnsO8AS8Rev&#10;CVVUzNMGSEDlstZPqFzCpXvIdlu3sGUJEy7cwocBqReurwKVRbtO9Y8H4NF54yn9qla1BplrFDaY&#10;VKtuQiKVqIHUAYrjzR38IsCFoVpfAKw/MnvI+zNNL2C2XI9z//wt4cosou6hU1JczOZh4HqMv+95&#10;VPYfUa/BocWyOJjVG5GGvyVgtMI1yjZAuQRAADY4Gu6hmcSmcC5wszeZrmEDTAU7mNY1TLh6XURh&#10;CTfx0+DCuitAJVyOW0XBri1mQiOhGj8Hl8oV01+ETCULFQO0iVy01JV/Y+ntWygXKpZJCOEQFMAZ&#10;qWn5ClWDRHO/C1sXtLRW2cFxQIsViW3Zz0FjazJNu2vAhK1EIgO4iGVNFsUDCav5+KC5yzcCsJlL&#10;g+U2UA1dmY6HKGhXryyXX9/YLH83cBxx1gvD90KxXHTmKeEZEKyatKhKlXO26OweR3msITTWegy3&#10;0BKoBlcMHmuhUAmWFRsNLhXsEa4pYB23sJpuYYMrp6hUYztT8WwHXCpWJjUc6wr1ArDW5oMYYmwr&#10;x7W+ilrFALKAVeWy9CnXJ8QNBLRYyhprBbmpXMRWgKJ9STcPGHqTGOcg64ClenEszjUln2ClARqu&#10;5Z9gf45qmZrXfJBeAIa5FNu3cR+fcN7XjcPyq4GtcmtwsSwPG3uhXjenMJdmw1UErjUr5YFqFbjW&#10;ASsMt9BsomNkAZdTWc7B1XULzRyaNRSUlkHUBRSipmTnAOM8Yzer7DsTJAOsWo2BW6gbeIZ6ZXGu&#10;xjWxSL8D3xGqJmxtKW3jr7DJ0QDMSoqsL6zzrlQfqzUArIGiEglPL2AX7eJxH7rueoSqlVC5byLF&#10;RIZQpQEUiuXQhhaP08UWcA0XrpkpVLGcyzWAYg2V0csT5bfXN7kRHpdfDh6Xvx84JcY6Kz9Csb6P&#10;Kr0ADC6VZtr9abcHAQhwGlyPs68LaHwVaxS6DUxRU2gyw1bYVCTe3x7TGq4hFoPKvJYZQpSK9z4y&#10;8gFwpWo9Cjj5jC5fBy7Ob1NSTL/bGoOpWlEADEQmPExkRIJDsLDIJApXd1wrgRKwBtlXa4WGg8gu&#10;Vf0lXUAB0yWkc3fWxgjVon37bsDVAYbXv4i66RZ+Ai7USNXqKBimm/hH1b5Yr/unFSoTG1q4iFxX&#10;wL6Oy/ktzvkugD0DYD++flj+q3+nDA2vlPnR+bKKbWgj06jZOHfbChfqZasJl1UeVnbs3JoIuHYn&#10;E6594qNULAHL9HyDK8DChKwpVZZL1W3PDbA4BlRtMVAHiAXreCrLn0xsnEVRLudXiwFj4Dr0M2kP&#10;gNC1PWKxUpSr82AIs4jVPTxw7pXjVaqXc7ZwE9N+P1BWcLS2baexT+tTYGJdfbOTzn+LQWPi1gqX&#10;lS4NrAbXomDRzl/vDhSbxLj99lDpvzJX/q3/qPwUkH5E5/8hwDhP6/vGWYOoFmoVcPH602534ErA&#10;Ai5dRaBo00y+x2tCpT3K68ZbApRgpWqZ4PAh45kZ1A3MJEY+3eRDtjUhc834XDfeREhHsQBLVzDi&#10;rFAu1K3CpXo9IVC3dBHfR7Gy7cCVYAEU1il7os0xrrvnHhMUz+AKdzDB6lqqltAEIB2QErLMFt5l&#10;2+NsB4C6hLzO+QLpa5+n/Xy81/hLtxCoUC8t1AuYdA9NcnwVuB6ifRTov3vtrDyJS/vS9ZMY3b8+&#10;slkmRlfL4shiWRmeLSsD02V5YKos+/DyfsDqw4RsuALmILTxWSQ2XBcRo9Nn7JXK1eC6aBmHJVAB&#10;ni3HYw2NUDvLmW5F2yowToCmVbmb4IgSp7iOCgnYWFPNfa4RD9cDsFhm25gL28VN3DGLaNx1cyjA&#10;itWawj0ELN28Gkd1wemC1Wu5oI3b9TUA2+K8iLGAa9v19YVLsIAqYyyUq4K1bCKDdqGPWAtbuJ6D&#10;xTPChUs4iUt46epK+dvBU8C6B1T3yivA8TLtyyjXS8D0PPvPCBagCdYTwgWEljlpLXlhPBXTSIDm&#10;Ud7XC5fAPMK2MOVT+1Wn+vT+UCddP+F6n2Mq1oepXmw/SjwVLedFNQfnWS6lGxllT8ZbkexAuVQv&#10;rMVeAiaAlkF13MIYOEapTGTkKruqloqVsZYxlg9XaGBFlhDL8iZaoDkHl9AAxx9qDTJeF6g/DJgA&#10;DAuI2rm2Pe9L8ACO7QCMbeH60zC2uV7EX7z+IK31h98CrodR1Zi9fO24/OLGQflP4rArg5ulb3Ct&#10;9PWtliHsdv9sWey7WVZuoGJ9Y+Eirg4DVx14bnC5gq+AZQeva77Tthq/BlYb++pVs/OmYuUCow2y&#10;WKeDa6hKQnXoZ6BwCTItth+xXoUL4CzNihItVGyPWMzHxO4Amk+/DMAc7G1QYbujxFxhwHQRLgDS&#10;BOiTcKVthfWjVH0RZwnWNi5hJjKEaygTGJF2By62rYJ3cmRUwnNs9lrCNQ1co5dvlf/q2y4/Gb4T&#10;YL0KGC8DgXO0XgSuF1Ck5wHFyZABFxBFXMWxSGiEARfACFcU5WpcI4p1I9bqQpWuXQULUGxDrQDF&#10;VrB64XqE9+sWeu63gUe4zBQ64Gx20bKpNlvZJIfgReUGrW6ggJlJFKxYZ2P8o/JAVmbkONdXgSce&#10;fFeV7Ct0VAeSO3CpYsB2Di5bVYyO/idA8yVcQ1PrHbAwofrDt1K5/ojX//Cte9F+nv1eCGMbmMIt&#10;BLB0L93OlLzxl0rWXMUvY1/DHsS+gaI9hIJ9E/fwu9dxE2+clpevH5Wf4Cr+4sZR+TvsX/oPSn//&#10;Wpm/MVGWbtykQ4wTkKNkQ+O4jqlcWxMTHbj2qntoBjEBOw/XRci6QOVrCdKnmWVWeT0B2g+IqoUb&#10;moDFa7iU+zP8TbwvnlhpC1jbGpDt4B46FSQLahOqgIuYy+c+t4f8bWMB0QUTIltf28WMzwKuUCxd&#10;QmyQ9ztwPDiAO2h2ELUaAC5g0hVcvlFjLcCKmcco12wol+VNmSXsuzpV/n5wP1xAV3Dy8T+uPyhc&#10;rpz7HPYskCVY94FK5apgqVqYmUHVKpIVnP8dXmuq1WoKBSqSFBWyBKoXLl/vgcs4C1PJwl2s50UK&#10;Hsu5YLTCxPE2TSVLoHqUC4tpKCiWT/OP+VwPAtFDVmkAl/WED964T5uAfZVO+peogXFWuIWA9ScV&#10;LNWqtULVSWboFlaoVCaB+TyAqE5/CFBCFQZsfyhs4S4mRAGZZjyGfeGtPPZ5wPqjACwHmFWwP8fi&#10;4eUc+yrHvn75BMBUMed/5cKi3+Xm8DT/1/P8fy8N3Cs/HbhTXiMmm7wxXRav3yQ+GA83cWXwFjHZ&#10;RNm8lSVTO0AlXI577Ub2sFu5cUSH7wXsIlA5k9nXm0qlRfYP0yWMxwoJluBw3fPJkwQswIrXdAl9&#10;WiXG+3cnMKEi9trGNfSplwEWtg1MxkoqlQ9EzwxfgpXxEyrUYz5hM56yKUwBWBdAFWvD8zi2jXJF&#10;HSGQrWomNap6hUtI21Utp/UD17WsG3RMa+LSzfLWtcXy08HjeIBCQAU4Lw3eLS/WWEt30FjL9LvP&#10;NO4oli6gShUgpWKFoSjfEbQKVwMsXUEAETK3sYc5vwuYaoVCAcjDDbA4ZjyWcKZqEc9VqGIfmB6r&#10;8Zb1hxb6Go81sBwDa2sbttnIDzwETN8ApgdxAx9ssRfbmuNcPizBolzh+jNdxIArAXOcK1ULsEK1&#10;TFKkEoVahUrdKZ8DlM/HvhAZb1W4Qs08Vg2YBKqTEKltXi/T9KpXuodZvfHngPWXgPWVgOysfI1z&#10;voGbaCYxl8Y+K49jT/Xj12P/0HeIi7jMnfUW6gVYA+N0lFtlDfWy8Fe3MFzDCTq2C+DgGnbLorLz&#10;m2joAFbb3M4kRSQsOi5gVrjnw/Awt3m/ahSqVK/be/2ECuNzzVyGSziJOzhBvDWeyYyYuBhgWfPn&#10;eiCD59w/IRMUIdrCtoUptruQ5SNsK0jaYLYqVjsmWKlatRoj4Er1MuZauTEUqhXTS7A59udQLeGa&#10;IeaavjIcWcJfXd8qP4oBYuFKsDRVK1xBjkWcRfuE6gU4xlmP8Zqr50b2T8gEy7bCFUmMHsACKKAI&#10;WEKhgIvzPNarXuEK1tebCaSA6fIFWNW62ULh8jleOc4VaxqiVlEaddPJkoBF+/zNj8oLuoXfVK0A&#10;yYU4v06rK+jDxbMyw7jLgWLAEi5bwGoPWEjlqkkJkxR08JZ2/0OAEp7Pv3lWPgtMnwW+z3E8IHtL&#10;6FQwgVOtEqQOVAFcxlzn4OL64RoGXJk9bO5hGJ/t876+Rvt1/k6ftfwof/93UODHuHE8h/v7s76T&#10;8saNzTJ1/XbAtdx/k44CYEO3yoYp+apcZgwzc0gH7xlYVr2EowHWgYtzIllRwYoHONCmStV4CQUS&#10;qj2gatupiglUgsRnB1Qcv+2+r3Ed1ComSPpsZse2aN2OOVhOFwGs/eEbZT8eZkesBRg7Ln4qSOzH&#10;KsPAtF3VSrAumjCtVxMw0+/bKFeoFjBFllCwNFPwKJaqtcRrARfH5vuGcbtHAAu4UK6pyyOl78pM&#10;+WWfD1BwbpYFubkehrGWcVYkMThmnOX8rMfYttTpe7Q+oURXMNLoKlUDDOuF69EAMF2+hytIMZaF&#10;PYx9a+Q+x1PBVKqHOffhIdWtKhpQmiUMxWM/pqQIGSbIOd8rl1/TVKsADLMaXuWKBUKBSnuR7Qe+&#10;gRqpXA/pCqpU2NcBKwaPhUvlEqTaWpEhWF/CHIv6Iq5YByhhqPuqlGB9HsA+C3if5dhngenzgPb5&#10;DlyY7wuouipm3NWASksIHQf7Y1Tqjytgf6KLyN/w51w/nrHM32T9YdQhEg8K2LeIE1WwR1WvPh/w&#10;cFr+5cZuGb0xW+avjnHXJfaqcK0HXMQyqhdw7YRrqHI1JanKokvXgUuoErKYIgJ8PmLIh+KFMqlS&#10;wnXROL+7DWQCjDrZHvB5h81ckQr31AJfy5+Obo6Ww5t1Sv7YUDkcHigHgHHQfyXNave+a2X3xvWy&#10;04fF4qDp9gmXtj54/RxUPpyiwZUQej6uJYq1hTmlJMa1hpwQiekWGm8JVo8tomQL10dQruFQrdlL&#10;uISXb5Y3ri+Xn+sSAoYzis0MmsB4QZeQfeF6EtBi4iPAPDZ8t7qCgoUJGsAkUAlXqAoQPApYjwBW&#10;xFdh75VvqV6cYxq+wSVwWqoWYAnXMDDRZuo9LRMhgpmDzU7rt7oj4AIq23xuMipmtbyxlun4yBSi&#10;WphP839Zt7DjEhKb5NR+B5GdbnI3lUvForPGDGMN9YopImx/gfjGqSVfoiMHUBWwjLNStYTrM4JF&#10;R/+cCYx2/M1sVTdV7nO4g74nXMi3TrDjBCuAS7isV1S9TGj8Ka8LmTHYnwHkXwKYUPmsLx9L9JUr&#10;3CAA7UH+XhXsW6FeZ+U5/r+/vnFQrvTNo1436QzjdIxxOo1TVtpUlXQNt3ENI/6iVb3SPayJCMCJ&#10;BUQ5Zlo9Uu4A6BjV/oyWcIVKaUC0q6lgWCYost3DXXRKSSypDTxHY9ioNhJTT45HhsrRyDBmi6FU&#10;h6jPYYVp/8alsu80Eu3qpbD9q0CmXb8CaNfKTr/rx1+P6f7rPiictkHVa7qGWwO4gsAUsRYgrTu2&#10;1cDCcvAYl3BgmBvTcAUL9QKseeG6NlJmr6JeqNbw1Yny730b5YeDZ7EOhnC9CAwvojhNtRKuXEVX&#10;uCxzimdq8fp3gMvKil7AeuEK1epxDRtkOb51H5gArULVTLBaQiNjrg84H7A4nqolYJkl/LapeKwt&#10;A9BMuFStJ1Et4cqY66PiLOQXabtwGWuFahG7ANRfAtRfXDsrPrXESozO1BJMVzDmZTXA6Ohf5Jiq&#10;4/iUyQtNtfqcIGGq1meA67NA2DKH4TIGSAmYUH3OVsUTNKwpV6pbXrclNgTsTypgZhAjucHfFGNg&#10;/D2pYri3V7lRoLYP8v99B3sa+8GNo/KbvtUyfuM2nYHYq+8Wd2PirpGJWlE/EXAJVsAVyqUL10zI&#10;0uVz3Y0Y8G2mUlWYPs0iMRFZPx9oXp+1jCI5STHAQYmOcMOO6NiHmG1sE+scYYcDfQB1DZgul4Nr&#10;QHTt7WgFy7lau5dpsb3a7l6+hF3mNZdau1w2+6+WDcwHUmirthWyNeHjM7ZRpW3+hoi1hoaJ1axo&#10;GU7IBmmxNaBa6R8py2wvBWAjZeHGaJ2rNRyV71OXRsqNK1Pll/275QejLuppdjBXcXop4Honlkp7&#10;lmPCZfLCpapj3lbABVjsW8bUoNJUr3giPxC1NHxLxTtRMsucEq5w+QAjW+GqLiGq1QtZJDk8z3Nw&#10;BTNlD2A3+QwUygSGn9Fcw4CrxzWMpIbZwqpcr5gt/EZfnW4S2UHu+EClegVcdNCEK7fbuu8BF8es&#10;HzTJ0KaX/CH2ObaNrT5Hp/4cMKlWQqVy/QHHP6OLKHjGYIIHTAFhha2T/BC6gCljsu42MAPel7AG&#10;Vgw0c+0/x4SrWcRguIWq79f4f4y/nsJexDX8p76dMnh9rsxcnwi4VgZxDUecbJnzwBpcMRVFq8mF&#10;TDYkXB0Dmhjojf3zcHUUrO6HWgHUHmDFYDDu3R5Q7dOZBehYsFAPITocuFGOaLUDXLyDG1fL4fWr&#10;MZly/wrQXHqrbL/1Ztl5642y9dZvYx7X5hu02BbHtrW330y7xPaVt8omkK2jZhtcZ43rCZfW4Nrg&#10;s1K5dAuHiNmASbWq6rXuuCCgOT4YYGGLKNlCH6pFrGUK3njLFPzEpfHy1tXl8rcDR+XVEeIsOr0J&#10;jBcA4HnHtYBNsHzGlpnCzA7mUyB1C8M1DBOkLlix/qAqJlBYa6ManuOOfzlZ0sqM3wdXr3I1uL49&#10;9iGuo3ClWgVctN8FHrOFLd5yqsr3qnJldTxgVQVrTz2JbKGlT8LV7OuAJWQNrjT2A65MvxtzJVy6&#10;hMZZwgUQdG7V63Mc+wyvf5bXP8u+YGm6hxctgTPpIZgVNgGrytViuUiacDwyipzzJV5rqfkoGO4B&#10;zPpDlSueWmkLUA/y+d9GiR/HXKbtr1CvN65vRFp+qQ/ABlCvqKjP2cyR2AAwK+XDTMtXt1CgHMzN&#10;beFJuBK0rkvYC9ZuS6eb8UOpAioTEQC1JzwD/WUf120fiPbo9HtXcPdQnX3UZ//yW6FEAnWgq8e2&#10;QG28/puy/ttfl7XXflVWf/OrsvLr/4p27TWP/ZrXfsM5r5X1N14rG9qbvy3rwLh66e2yznXWAWwV&#10;FWzq1RTM5b4FK5QLsDaAaU3AMOsxV4cEC+P4EubTIxcBK+MtJz4CGS7hyOWZ8h/Et3+lS0hnfx4w&#10;ngMe46xnibeEqrmFMbYFHA4Uq1admEtzu6pWGJ2+wWXMpVrl1P4Eq6mWsVMkKACmC1em4bWLyiVc&#10;jwDNozXOEi5jru+Msx+JDSFzEPnDWAVK5YrZx7iBuoUNskjJ0z7w9RvH4RJG4W5YDib3uoWhXoJF&#10;BxY2AYu4y3irBzSzhYKgen2WTh9wCdqnwGSr/T+1/Qzn/gH2GcBRxTrKxWt/iEJ9HvvDAC6Pq1xO&#10;TxGuL72Ne8h7/5RzBSzmf/F3mdzI9qx8A7geZvt7/E9P8r+9Qgz2L9d3y8iNedyZW8QMqNfQZFkL&#10;uFK9LOTNNenN4DW4amYvtlPJUrGqanmsQRUmcAmjC+HsmkoHLGf6HgDWQR9AXTcBQVxEZ99GlXYv&#10;Xyk7b6NMb+PmXXozYGomYLa7KtHbr6FQr9G+XrbefAPloq3KFVBhG2zbamsAtgqUq7x/Tbj4rKZe&#10;Da5Iaugahks4WDZQ1TXUK5aqxv1L5RpB6etzj4FQt3CxbxS4cAuvAhdgTaFa16+ulF8OHJcfjFje&#10;dLc8BziOaQVctM9gkSFExYTrqVqQ+xjbWsZdAlbHuFCiTtzFdsRZQiVA0Xbhyor4hErrlj0lXL2Q&#10;PcJ2jHnZAlAoV7iFQkU7poIJnDWFxFwjwMW2cHXW0agFvDnmlVUaUaHxYF/GXGEAZiLDu31MNSFe&#10;SZeQjou5rVsYK+VqbveYgH2Ozi9YnwO+BEqwupD1QtVrgnXOTXwzs4cmOD73JoC9YZJDJRMuPg/g&#10;vghYX7p0nMrFteNhED32ZVxSl8f+Bn+3cH0HuB7DTGz8zfWjcu36Spm9MQFg47HY6NqIFfWTPcpF&#10;3IX1DiYbg7UMYriLZvpCtfKcc/WAqlZVrBiXGnOwd6DsohCHgHVw7RpqRAwFXHuo1r7HNFRMi2O0&#10;RxrbR5yna3hIzGXctYebZ/LC+GpH01UEyu233ipbuINbb1fXkNc2AVPF0iVsto5y9aqW1sqdnHWs&#10;cgVYthWsVC6gwgRM93BRt1Dluqpq3SzjqNZrN7bLz4bPyqujLurpmFZ1Ben4WaDrgHFWY2hPAUtU&#10;ZvC6qfjIFAZUuorv0KnfRdF6FEzVwiKBoQFZV7VUngQrIRGo83D1mnDloLLnAKkwddxDwULBOO+7&#10;w8ZcHwJZxlpO8fdB5MZazut6ysJdLGsLnSxZVatVwqtaPlT8L9j/CzpiA6vNODaZ8YUAC9WiUzf3&#10;0Dldf0Rn/xydXvXSReyoVQWrA1g93l4TNuOxyDJin4uUfbqEKlWoGJDpFlrB0WKuVC3gis9XXdM1&#10;9O8VrkjNo1rfuHKvPMK2ruF3+N98wMOP+P9+dX2njOMazkViA+VysZvRnrgLy2qNVCwHdqOtZko9&#10;Mn5ApEKZSWxQNbAsVzJ5sRsLy+T6f87uPRhO9TJR0Uli0B4McpzOvY/t2dKxPX7sOaF2xF8mNVCc&#10;vT5cSCAzYbF77VLZuYrhUgZoJjPiOIroo5MAcxMTKltNuD6hXBbqVrg2euBaBaJQLKGiDdXSVK5I&#10;ZuSaGJNXJ8r1a0vlHwcOyw+A6hWTGajXi4DyjFDhIj5Z4WpVGcZbMbVEuNiOWce8pouoxZP4dQc9&#10;HnC1mKvCFWC5fb88guXs44TrvPW4gdXc78AVIHE9AbupqXjvx6TKKOblHJcG0F3UDRQsVSseRA5g&#10;gvU0Fsr1jb5T4iyMOMRU/NdQK8e4vqJreFU3kA5LJ+3C5RhXwpUrOeka0joHi20r3AMIzMRFwMR2&#10;tl3QAqzaxuu8pmqFYgGWcMV+A4tztBhsFq43hetC3BVwZeawAxef4cpRD2IPoWLfQsUe5X9zBd9n&#10;sZ/1HZfLqNfUtdt0kFuo10RNbNS4y1nKKleoFSCFUnUB0yU0nuoFqkHVMV1Ci21vAdiEg8E9cZcT&#10;HYm9DnC/DoUNV+xgeASgcB0v2CEd+cjXB/tizY094aqA7d4w5X4l4jXdy11b4AmogLHZpg//64FM&#10;uCKZUZWrVcGnDeISYsC1BkwmMVYCLKHSLUz1WujHAq6xMnNltAxfnS6/7mcaouQAANqSSURBVFe1&#10;Tsv3BQvlemnkDnAZZ+UT+J2zpUsYjwNSvbQKV7Sck9P6jblUsHso1/1QsBZvtZirAxfvM5HxyAg3&#10;UloBc7wr1UuwWpYQiBzjiiqNhC3BEjrByngrlUslEzjhArZ4HQO8mM+FcjXX0EcLGYPlvC7h6gcs&#10;AbshZA4gE3NVwNIlvJtLp7EfcLGdcDnG5ToZtdPTiTuDx3T6SGzwXjOFvQrVsXYMqJobGOl5ti2b&#10;irQ8EOkSdmOvHsh4zaxhqJdwoZq6hq2ot7mHsfYGNwTXPvzqlfvlwSvvlIev3QMwS6PulBf675R/&#10;v7FThq/N0TlUrwnu0q7DMZlV8o55GXtFpcZ5uGxbvCVQvUkMx7Q+AZqAYXsAdnALyEzB33KteuBB&#10;0Q7GsFFsxAHisbCjsZu5PToaC9kcoCAHdPz9IWI1YNgfwL0EjP1+YAOeXdrdgb6yN9Bfdmi3eT0M&#10;t1LbwuXcArDtAA2wOL+5g9qGFRnGWkClrY8kYKFaxlpApXoJ1RIKGw9cqHDNEW9NXrlZrnCz+sfB&#10;4/LDBtZYVmboFkbMRWd/mk7vmJZTSnoVK7axKH3CWtawY7wvMoZA1QtXApaKFuNbFS7jMGMyAXuY&#10;9lu852IavrmCacKY721uoe9VuXQFAzCAs3LDRwv56FeXtI64C7Dika51qv8DD944xi08xQTLuIuO&#10;qHIZcwFSjG2x/Sccd1Vdl5/OVXIzkdFZ0amaABhzCU2vWv0+E7IGVoNL5UrAfC3Ht7xuL1xRJsX+&#10;H+MWWqkRJVEczwmVqV4NMOFy5V4Hlh33eoibx7f4Xx/BJX4S+8WNk/LWtTXUa7IsEX+tDt2uayCm&#10;a9gGlFvGsAHW7BxcEW8BXs0aWv3eIIvzzDJO3gq4cj1CwAEwl1AL4/gRdnzrVthRGOfgUvoUzANX&#10;ijLLqFuJ2h3Q+fdxJ33gQkwjQdWsKewU4QJMAyvhutZVMWy9Klaa9YWWOmFcL11CDNhWgSjgErIO&#10;XBouYb/xllnCsTJ6dab8emCv/AKl+j5gvYi9QGd9AWBeAIRnaV0uTbcwQco20vC6h4Dx+GCm5WMb&#10;E7Ish6pwAaLlTr1Zwqyq8BhgaB3lqnABhXCpVt9WuWwBozt5MlUv2moBl8BVuGJtefZjFnJNwbfn&#10;dMXDGHALfTiDqfhYQ+MbwOVa8bqFX712itWxroBLVxC4gCyq4tl3hdwv0VqZEYPIAZUVGi6fBgx0&#10;6gTK1HsqV1OrP+D1PwCK5gbaqlq9Bb459tXGv3IsTFj/kPObejUTriiBqorVhSuhCuPvj4wh7qCt&#10;cH0d5RKwb6Jc3wGul2n/5cZ+Gbq2UGavT4ZruDo8EeVQbUBZyyr5rgVYFa5OIgNFy3U3pgCLbQFs&#10;8MV5GIC5cm7AhXXACrg4BlBaAIiFujnjGLj2XBFXA7BYwxC4XOPCFXATqrSoLWxwVdsCpNhGybYA&#10;bYM21AqorCc03nIyZCzyCVA+c8tSp1VLnxw0BqRMYNTHBNVYS1sg3poi1rp6fbn8Enfwr0bvlx9g&#10;Luz5AjA9T8d/HggCLoCKh4VXF/AJzhGkAKpaV8Gcyi9oJjQykdGZWQwsWgcuzosxLq4foGDpEgoV&#10;bagcMA0lYAFdvZbnhGLxfmcwW1fYAPMaAhiV8UCVT/nPrGAsp3bOcpwrUvHf7DsBrtNutrAq118C&#10;kNNNYkq/cNEZ86kkKldNvze47Pi0MZAsMOzH+BZgfQ7odA8/w3uivlCAoizqvGIFXBz/rG0HLrcF&#10;jHMx0/MNsKZcqVgoF7BHMS8WbqHG32N2M56awv/g/+RTK/3//D8f4v9+uO+sPIFb/BNir99c3y7D&#10;fQtlpm+yrETmsKblhQu3sK3M2xYRDcACsgQtVcz6w+mArGOAFuqFayhcB1Z14B72wtVpY8lqzgmo&#10;HGgWLBMh+ZSRnLc1FA+e2451BJ1zZdV7nQBZoeoY4AhU7gNVwNSgaq6gUGnpEoZbSDwVY1vC5fyt&#10;qlgB10BNaAwA1Y0xwBor81dvlvFrs+W3fbvlb4Hlx8JFZxWuGDwWLmB6js4cVfAA8LTJDE0l45y2&#10;GE081K4CJXTGXy5hrXKZ2FCtop7QTh9woVBcR8WKmCgAq4kNt6v6CFFMisQVbFB63Kr5hMu2m+5v&#10;KpXLBqhc7wJVrcgAtLYoTSrWeXO6/wN2sAevn0S20ISG6qVyNbjaYjROknRN+D/G0iVMwL7Ea7FO&#10;BuBkIqO5cQmEKhQKZvwldLh5Avb5NznvDdu0P9QAK6o04n0VLs7/XKTijzmvG39pMYlSuAKwBM39&#10;tiRAU69wDwWMv/fLV/3/+F+xh7iZWHP4Hb4Dqzb+1oHl/q1yq2+uLAhYuIdZDrVV6w0bVOesc9zC&#10;24SrTR/pzM1q6XrsEAiPUC+BOrqtJWgJGdsCVuFStUx8tLXam23jFsbCMSNOMUGphKsD2KdAhqlm&#10;FvFanLsOaJm8aLONEyqTGLH2O3D5IDuftxVrEjo5MhIaFS7MkqfFCpcLfA5fncclPCx/jSv4w7F3&#10;yveBxsHjV+icljxZU6h6RbEur8UiNLqFDS72O4oVbiEtnTzWh6eNBIdwVVAaJA0wExFhnNtrCZzv&#10;SaDapEprCW2d85UKB1xjCWg8ESUMuFC8XNa6W+ZklvBpAMtnc2VNYagYiuV2fRDDHZSrpuPZVr1M&#10;x/8lgJnYCLgAI7KEKhedMpIZHWuuYVpTr7YojXAEVKoXbbiEKpjwCBnKlAqWLqBx2P/DNWxjrAyY&#10;hNX0/mcD2uoSco0YAmA7KuTDMsHxF1y7qVeDKypNULcvXzkJuKw3/DrtN4Dr29xUrJj/If/7P10/&#10;Klf71stU31RZNLkxNFE2AGx93Ken6CI656tHwQSrU9ibVRsdsISqqlebqiJcOUUFA6QGlpBlK1xu&#10;q17ClQvRRPq+2k6Fy9aUvusPnluIBrg687qEyhaofPJJKBfHMuWecIXxHpMZmdDIKvh8kF135nEW&#10;6gqWLcrVp0sIXNfHyszVMdzqufJfAwflZ8DyKsr1fczxLYt1rSt8kbbFXE8DydN06oQpwTrnDrZt&#10;Or1uoTFXTpwUGCAJqIQL9y5AqxAFYIKUY11d64Er3us1OFbbOKfC+R1uDNYTfgeXUHsMgOLh46qW&#10;SQwgckm1jlLVNLwpeBem0SWscFkVnwmNqIy34xlzVfcwH8dqMsOp/gBGB/wCd38tngp5Aa5mqS6q&#10;DgZUn7tyL+Mujic4unypbJ97G9cRwD4DHP/P20fl/4NZsdESGbZR7VG30y3kbwAkAeu4hhWygIrP&#10;CLDcBqyIvYDrLzHhsubQesOH+J8e4X96TPWi/Rn2Hzf2ysD1pTJzbaost7Gvm+MxU3kbRVGhmmrt&#10;4MIJVmQBgStcPyDqTNfvgNZcxapeAObsZJdLyzYtJ1Wqahjw+uCFePhCxF1dFesYgO0JWIUrAAOQ&#10;BlwuFNoUDeXCBEyYzsEV1uKuftxFgFK1It7qqYDXUKylvpGYC7d44ybKdbPMXAGuqzPlPwf2y89H&#10;7pQfoV7GXDHOhTr5TGPXJXyWzmum0NV0HTTWAixec1p/VGsIl/uc9zigPEbbXMLIBgKEStOSFYJi&#10;rKXbpgmZ+xl/1QFloGoWqtWgUplMs3OOYDXFSsDYxi00znLCZEti6BLmwLGqJWD5jC6zhx31igcx&#10;dFZ/Qr2sLYx5XfdCtRKuzBhqf8L+F4Hqj4RL1ULJYrwLVeoClcoVEAQQxwFNxFs9yQ1VTBdR1zEV&#10;rJ771mH5gzcPO4PQHle9ohjYqSheN8xhAIz3WKnhWFeDK9LxFaymXtqX+ZuNuZyKotv7tWvEmwD2&#10;cKTlT8sT3GBewn5246T8B7HD0I2lMouCrfTnMtm50OjNslMB26mApdU0u/CYJZwFpJnMGgpXLs/W&#10;Va+Eq+sqtuOdltcOuK6TJFW09lAGTchsY5zMVXeJw2J994uQxcKgGmBhbd2MAOwCXE3NOnDhCq4P&#10;4goC04p1hAHWKECNccPJeXCLfeOo1s2It+aujALXbPn3wcPy89E75ceo0w9VMOD6/kgC9hIdPasz&#10;EiyVqz04PGAy5sLimVsCx/HHAfRxOv33uFbGW5kB7IUr3DjObXB1IBOYag0sQbLwNgCr+wGn52Ou&#10;9vRdy5343FAuryVgNZkhXKbfY/BYBeNYLqfGcbY7C9SkcqFaBPWdJdXirp6qZesdP8qfsBjjojPq&#10;HkZCg/2OW8jrjnm53eDSPvOWKnSMW1hdwwYXZtKjwSJInfeF2nksr9FrGddhbH8BoL7AtQXsIlxa&#10;Jy0vWJgxVyiXgNG67nyDK8e9XJ7tTnmOm8yP+o/Lr/p3ynDfYpnvm6aDTZfNkboGfSiYLiFQxYI2&#10;WTeYbmGDBatjXgKTS6blduwLF5ZuZFooXmeb69gKIIAdCJiqRtuFTMDSZXRptVjWGsD2AzLcxhFA&#10;GrkeyQ7jLJWpa78HLjOHFS7nba0PjKBeQBWKNYqC3YpFfZb6sx5Tl9BJp8I1eH2+/OvwYfkZccuP&#10;AEK4fBSQFfGhXgBj+VMMINOxn6FTux2TJDknxrzc5r35kDuO0cmfwKJS3g7POWb4Ai5awTAuag8W&#10;b0W9qUQJR3MJEyITE90ZxU4hicp6XlOd4v0BFSC7DTAqVk6OzO0nVa6xD8M1FKZ4fGu4iO2xrTVb&#10;+BB3abOF4RLiEuX6GTlR0oRGuFMmNOic8eA7zPjLqg0fcBeDyBWuNs3ftHmD4DN09j+g4wdMNe7K&#10;WsMTFOm4C47nx3tTodr7L0LVux2fh3We7VXhaoAJVywFEGBxs+A9ARX72tf5+x/iRuGKUd8Gru8A&#10;1/f4Hh7vv1eeQ9F/3n9SXhvYK+MDy2VxcA71milbY5PdgeWoO9Q1rKqlW1itqVCvdZRJ8D7l9V5r&#10;6yS6He8LpcNNBLB954BNAlcDLNzFVLB4lhZwua7G9igKhVnLuFkXqTm/UE1NZpyDywyia2UQa9UU&#10;fCQyop5QBXNpBAfbnWgKWNdase4YrvRc+deRg/LTm5nQCLcQKITLKf7ORH4RqKIans6fymVs1SBC&#10;vWyB80m2PfaU+7w/KjO0CpSLzjwsNLp1tJZBxbruHcgSsFgazdebWgkj1uBKe6e6fabbjbE452aN&#10;vbiO00ri4QuAZOzVEhrP4AbqArbYK6aaxMPGWyqeDuREwgdv+BR/wAK0UC8rNYSMzuf4kNXmlhR1&#10;injZdynrfMhdS8u3TN7dDgCfpaMLUmQLa9xlEe9nUZzm5gUwtdUiO+g27++FqW2n6+l72CZmMyVv&#10;AW+qF5DZClsPYKqXD3L4S15rcLmYzUPYt3Bzv8134JqHVm08BmBPA9cPBu7EkstXBnfK9OBiWRlx&#10;BV/V63aJWcoT1h62+Ms2AeuqV4LS9hOSPH7xHM2Jls11jP0etTvkuIkQAYu47JyCOcDchWtXsGLR&#10;moEAq7veey9gXcXqbIdiGW9hQ66VYdw1jNXKjGEVDLeQWEu45q+NANZwjHFZnTF4fQbl2i8/u4ny&#10;A8gPsFAtADOh4UzkFwHJqSfP0+l9Mv8zdPyoNawQhVp1VCu3n+TciLs0rtGbkGiwGIsFXMAQbiGw&#10;dNxC9htYeb6ziVUwz1ex3g2wmuWDxTlPJQuX8L2Is56ordP5o9QJ66Tiib2c4m8c1h4+/sDDdB6V&#10;K5ZV6/NRrapXguVga4x5AY6ApYuYkMWDF4hhsq5QwARLN03rqpdAfIaOL1ihXFwjAKPDB0yckxnB&#10;TypT7p8/1o3rOIb7mGtvqGDEXkAc413sn3MLsRZ7+b/oDn6Nv/1B/tZv0T4MXI9o/K/fQbFdzOYp&#10;1Ovlgbvlp4N3y68GD8qtwSU611xZH50tG2PTkZpXtTJb2BNzVeXqVbBeuwhXHKsApXVX+G3H2n4+&#10;eNxUfoVLVxFrsdf+rR71Eq5QL+Ei3qJNsNyvjwQSqqpYJjicx2V1xlpVLrOFQtWmmEQaHjOZEYW6&#10;14fL3HVnIKNgqNhw32z5N5TrZzdxC7nzC5dgvQQcVmi8SEd/nv0XMas2fIj4s9hTxGT5LC6UCrXo&#10;Bc0s4VO836xhwFXhEaiItzDVqkGl0giLpvJokQWsIMa0kXAHjaG60PTC9b2ayMgYjGPAEucBYj5c&#10;POdxGWclXChVuIQC9j7tB+UFx7ke7j8r38Ki/IlOZWV8LK8W2bRMaoR60fn+XKNj/jlw6BJGtpDO&#10;3J5IElUbtXVWsjCYQv+Dt4/K56pbaOwlWJ+hY0eiAlPdEsZ78Z5emCL2Yv8cdGy3WckNNj8zll7D&#10;GlgNqDb9P+FClU1mcJ5rHApWs29XuCzqfaaudfiTwXvl3weOyghwLRF3bQwL12zZvImCCViDDLBi&#10;vhYKFtlDrA0a90LU237atsrVC1aYcNFGCp/zGlzpFtYMYq9bWKGKNizVK9cxrEoGYFmca/ZQY1u4&#10;sHAJAyxtqAOWZj2haxQu3QAwU/H9Y2Whz3T8zXJzcL78avyw/M2t++UndNAf0Tl/ABCvYC/TuV8K&#10;uO4BF98tquQjWZ9j++lRF6cRsPtsvxtwhQkXYPhUyZiCgiVIAIAbaKwV25yjqTDZChrnCxaA6xpm&#10;wiJhjJVz63W0nE2sQglla9u2wGUiI6aXRIFuAqZ6dRIYVbWev/U+rqGrP31c4eoj7hCu67hMxB6x&#10;tBqx1VfphHbEHEymcwZc3QSHymXVRsRfdNaYfkJrFu+PeE0QMlt4FG7gZzn2WV77DOd85tJRJDvC&#10;BTRrGBlDVOhyW+o6358TLwUwVa7BlW0FS+O6frauoXAZd3WUq8EFwK4KFY+AZd/1Db+lEXNpD/Md&#10;WA71ODeZZ1DyF/q5Aw/eL/8MXMP9S7hDPp5oBrC06bI5PlW2dREFbDIhaxnEUK4euJqKNYBs2347&#10;J19rbdo5BQPYNFxD4dIdxGINQ1TrXNzVlEuwKmy9bmEqF4b7J1SbQNMeDdTS7xfrCXN8C7CEywHk&#10;fuDCTVwCMFPyU7jNl28flH+4eVZ+Nv5O+Skd+q/oxAL2/WpZsZFwqV7PqVYRX6FgAZQwJVxPq2J0&#10;8njwHddRuZ6g9dFBmkrivskOp6M8xvmC+BSqZOsxExMmOwIkWqFq72/HH+czwlQyQfKY28DiY1pz&#10;2eo6dwuLZyBzTMuZyGlmDZ/7JFx3yrdioRpcJu1aAvWVAAyw2P9zDZBidjKd0ySBKmHVRns+l4mF&#10;L3Jc9zCn/rtktW7hUfmDt0yvH5fPA8HnLidwn3kL4ADFwWNXg4r1DGOFqKZUFvEmaIKVJVY9KX9e&#10;y4RKU03HvTLe6riFQoX59zr2FfO7uMbXMRcO/SbAf/Mq7iFwPQJU38GeQLmeJe56Adfwh0P3yz8O&#10;npSh/mU60WRZG54Kt1C4tsZ1D2dqW+OwmPtlKRSQXVCurgmU5zTgNIDpWBcurWURXRvxAGXU9itc&#10;mczoKpdAddTL52thWxqQbQHY5ggq1RtzAZJgxQMWLHmy1QDIZEaspV8Bi5rCqMzIot0shco4bKlv&#10;vMyNzpexmb3y+uRR+fub98pf0wl/Tkf/Kzq5yQ1X2/WpkT6WNZSL488DwdMduKpLqKE4uohP0ekt&#10;fcrH+QiPbuJ72cEDNsFL8zWrJp72dSwVTziFEKA8HtvGeQImNCoZ59XrP8m+iuRx4RIs4y8fHWSR&#10;roD1gmWrigVc2PPYCyY2IuYCLlXrW3Sqh2jbbGQBS6vZQqESsOoW2lmNvWKuVwBmtQRQBVgNroy7&#10;QrV47XO8ltP/jwGMlvfmwHCC9UfYl4ArFxhNmHy/cDWwskjY19s5qZQB1pWEy78pspvCxTkxiEzr&#10;gxtcgs1ne30TC9XiPZoP0jOpYcbwCf5/4XoRt/AHuIX/NARcA8A1aL2hJVHt2V+AdWsWuGZRL206&#10;4MpVo1QzFStBSqg+DTaP4eYFVK09r1gBGOdGvCaQt3KB0OYSaj7ppKNYuoQ9YEULXPm8rYQrVt7F&#10;7YuFPl3w0+2Ay5WdcnyrgdWBK5QrKzRiX7giTT9eXIPExzbdnt4sI7MH5TeTpwD2TgD2MzrmjwDl&#10;+2P3olL+lWqhXnTo54DJJ/bH4DJti72aBVy8JgBPYQL0FJ3f4+4LjTGZUHVNgBpEwgYQWLbdY8Zb&#10;uoCP48YKUcCCGWNFCt7tMEACHJMYDawOXA4aa+w/R8z1AtsuDBpwNdfQUiAnTj5IrGX1QqTmK1x/&#10;QWvM9Wd0wpiIGJUbCZjzvMzQ6ZK1mCuMzm2y4Q/p+OHGYSqZgLkEQMRZuINRuKtLSJuPcRWkPP8T&#10;BhS2ARif2xTLZIatsWCDK13BGnfxHlPxX+XaX6P9JsceDqgwYy7+35aOfwIld6zr5QHcQpTrP8fv&#10;lJGR9Xhq5cYoyoWFWxjqNYNrOBdw7YSxPzndWVQ0Vsy9uDRbhUVL9QIWDbj2K1znzve8em4oVw9c&#10;zS0MuMZ73MEKVihWVa1OEiPAwswKGmMBlhZrEzpwDDStjrCTKeS1AAsYV3AlPdbgWqpwLYzMlNmp&#10;1TIxv1uGZo/Ka7fOyt/TcX+GGYP9EPuBkKligKY51+sFjj3PMZ8qGcb5z4QKdeEy9mowCY/bWigV&#10;gDzDsWeAxddsn1GB2A6YBKkHsoCKmC2UTIWqFvBo7nOOrmCLucJ4zcJd4zPPE6psawzGvin4FyZ8&#10;GMOHvXCZNTzBNbR1zKvWGQKVdYZO90+4TiLmaoPL4X7RUSPOoaO32EuwWnlSL3Cqmg9W0Mz4NRcv&#10;TMBaHMU1U6GEqsZYfN7nOd4BDNCbasVKvLzWZiTHDQDQ8kmUKBYWcKF8D/L+b/K3CJYPz3uE/+9b&#10;/N/WGH6X//0pVav/bnkV5fprftRLs/fK+MRmWRyerqtDOZES0FCvLeKuTd3CBtqtOdQMuEzT6yLe&#10;nsZy1d5YolpwUKWYguJ2hUvFijZAa0Dd4r3dzKPbsXrUuBnCHEBuyqVbuBNw1UTGBcXaUrF0C4mz&#10;rB/MeVsJVyyZVl3CVpXhAwLDBTTu0oBPtzCTHINA2FUvKzdcnm5+aKrMAdfU3HaZmNsvg7PH5bXb&#10;d8rfjb9bfkqn/Mn4e+XHwKKK/QCoXr15P+wl7EVMwF7QeP1ZAcOaa/hEhSyAEYTOaygd9rQwolTP&#10;AEQkHQSxKpcuYi9ozTwekFa4elXJNlxGXcJqoWDChUU63sqMCpc1hR57hnjreeGy/OmRAdwjVCvc&#10;Q6s1rp+UrwHR11UuLJWLTqpbaEKDtpVDqQhCFUYnjUwdFusaciye6G9bLVL1vG6WrymRyhbqFsda&#10;y3EA+CLWKj6aixjuIW3EYFW5vgQkf8zfFrOR+ewADFO9YiYy245vfYW/xwc2fJ3j8Uwv4EyXEMj4&#10;vwMuVOvpSMPfKz8evFv+ferdMrR0r9yeAq5RM4W3YgkAK+U3A7JJoMqxL+OurVtTdGqTHBjq1eKw&#10;vSkhS6iaZRWGIFXlCriELFUqgOqk930e1zhwCVWaK0nFmhxjrWIeoACoN1PoY4RyABnlGq6V71jA&#10;pVmky74ZwjZw7DLVbTr/ivsc13I2MuoWhb1s6yZG60DySJm2FGpitcwB1xTqNblwVIYXznAR75a/&#10;HX+n/Ay4/gr7CR31x2YTge4H2Cu4j68A18tCBjDC9RznCJhgPa1xfihNg0vQOPZ0JzYDLo4Jl0rm&#10;dhqwYbYdFavb8RrAxHsEC1ACMtoETKAwYIpZxx4DpIRLqGjZj4FkoDJrKGQBl8plGv5hOpTzmtrc&#10;Lgt5e91CkxtRrcExExu5HqBtDijbiRtcmjGYy05rTgtJJaN1m9cDJjp9pNTZ7ihXtTyeytXgChXD&#10;AjjdxjjGdQEkZ0ZXuLiebmFMnKxwfZnr/aVgYV/l9a/xdz/I+TmAzP8fbuFJrCf/Pb6LZwfulu8P&#10;3i9/zw9/ZfF+GV8+LdOzu2Xx5nxCdau7Kq9zvayW1zbZjomVQhYDzb7WFEy7XXabi9cDWSwSatVF&#10;B7IeuGwFDMXykUHbt8ZwPTHA2tbGRoBpuGyPOL+LdrQCFin33A6XsIIVKzoJGLBkdrC6ho5vxRiX&#10;qqR7KHA+6E7ri3bdWEy4uMYq7Qr7Ktxq/0iZu9xfbl8aLAvjy2VhbqfMzO+VKeCaXDgtI3Nn5bco&#10;2D9OvFv++pYq9k75xS1Aw36o6TLyXb8qZMD3IvsvsP0cJmC6ic/S+QOaHlPZnuO4sc4zQBAGfML0&#10;bCgYEOFmRoavgvX0qOd+iFqhQLzfKgvT6LqXWYmRoEVSg7/lCdUJC/A4N1Z3EizMBzC4LVzPT3wc&#10;rbA9x/ZLseJuPx0MxVK5HgKuB3ENXU+juYV/GfO76qI1oWJO29AErFutYYcO5eJ4WOynNSVzhSgh&#10;i6RHhSqUqsJ0cb/rFqZFQgOwwtzmcxpYDS4h19rfpbpGPSGfp32N/a9XuL6BPcL/6fiWYJmGfwKX&#10;8Hlcwr8auVfemH+/jK3cL9PANTd/QMdZqurUnUAZyQtBq9AJU55TQZtI8MJNNFU/4bO1UCAg6l3A&#10;JgCqCtUBq46dhQGUYG3hCjbbRLU2Ua0t4NoaATLhArLOeFZtnaPlc419qILjWc1Urja2FTOQ+zN7&#10;6L6VGhv9fdEmWOlKWrmx4poaXGu9n9bHCPn847dvlMm3Bsrc2EJZmN/h+9ov0wvHAHZSbtOOzp+U&#10;a3N3y2vT98u/3r5ffjl5r/wNkP0c2LSfAJkq9gM68PdpXwaUF+ncL7H9ErA9jz3LMaEJcxsAngMc&#10;4bG+TyV7LsD8oDwf52QG79mbHwFVAhSK5eNXee8TKM/jWKqUcKVrGKqEeU48JqjHPFd1yvlbCddz&#10;k1nyFLWGFbSA66EBwBo4K7qHUcQbEyet2OiFC+XiDt/aLInqUazasRtc7jewfNxQZ11DtsNF5PVO&#10;ka8wNXhsK1yRihcyzwGmdk5A1azBBfB+phnLFgPGwyNovREIV7fsiZiLv0OwwjXkvZ26Qv5nKzN8&#10;+PW/TL1ThlbeKdMrd8o8Nrd4VBYmV8oGbuB2hcV5XZY/7QHSbhTztjlfnpOve2ynVtLH66iPtj2J&#10;ElUTthyAziqPZh5LpRrF1QSem0AlUNU22N/AHdwaZR+4VKVtQQqlyoU9AyTaDVQotlEn23wskMB0&#10;wem1Bl2UQ7XX3eb8VWK2cA251mrfYFm62ldm3rpWJt6gHZwt87PbZW7hoMwsHpeZJVR/EcDYnkDJ&#10;xuaPy8D8aXl77k55bfZu+U9h47v++9tANoHLCGTpLqpq79OqZu+Emr1I53+B489V1Xo2gFN5zNLR&#10;sX2d978EBAImeK5vkeNTFS7OjzpBweH6j3G9FlNFvIVlWh11Y1vgjMl0C1O18hzNRWjSHTSR4QAy&#10;NvFBeRG46jgXnWsQt9CYC9USMBMbua6GKXnX1dAEq459qWABV3Zgawzt4KEcbLc21IvO3lzELwGH&#10;42BZh5jWUaYAxn1hwy6b8EDhONfMYTNnQHveFwE8Jm9iDmY3xUyw+Ns4Twu4OOcrHLNoV9VyfCse&#10;80r7zQpXVMQ7tjVwv/wCd+TK0ntlYu1+mVu9UxZX75V57r4Lt1ZQDGIqVQjVinpCFWbKbQePgU2I&#10;ULGdgMzHEXXdOUHa0gIwWo5tokAb48ARaqQyaYIEKAGO7l5TISChU4exvQ5IKkm6ebxG59/ChdvE&#10;3N6k82+iRpvCEfuZIUy4sjIjJ0laX1ivU6/vdTWfx6V76PYGr7uuxjrnmrp3hrLPRF68JlxXy+03&#10;+8p0/2SZn9ks84sHZXb5qMwtn5UZ3eqlEyBTyY4A7ajcXDouwxzvX7xTri7cK2/N3Su/nnmn/Pv0&#10;O+WXE++UvwG0v5l4H1V7PyB7lY77MiC8zLZq9nIo2jsomu4jykanf5bXnxcugHgJQF4EgHDxgEoX&#10;UUgSrq4SWUeo6fapVm1AWGvuX6hfAJRV8CpUuoIW6tLytxlj+UyuF2lfmvwoletRoHok4i7hOo2k&#10;hpXyMYESlynWkDd7CFBfA6woiVK56KyRMYwxLjp2bVUvM3ehYpxjciHcQeKdqDvkeCpXqk+DK+Ip&#10;rpevZRz1hSucH+Z2QimckcQQ5gAr4c4kS26rmFHBz7G/qHBFxQnbVmV8k+Oq1jc5Zj2h5U5ONbFY&#10;969G7pZLi++X8fV3ysz63bKwfq8sYfMLh7g8uIVmBMO9M1bqce2qe5cqhNFu+WjVBhQWSsV7PL6F&#10;Gm1NCBSKE+7dUNkApA3LknTlOjV/QnADGHxQQj4soXeFXKvYtU0Xm6kmXAlYWsClCgFJe3pkx2pq&#10;fmMUgEbS1rBVjq3yd6xhq8IEyLFgTd3Pp0sOlOUb/WXx6o0y++bVMgNcs/23y9zUesA1B0DCNYvy&#10;z67YVtCATCWbBLgJlO3m0lkZoR2mHVy6W24s3C9vzd4vv5lB1abfL38LaD+f/KD8GFX4AR1Z2H4E&#10;SCrc94HrRdoXgep5FO75W+8AVqrXiz3qFVNC6PxCITRPcY1QIi2ASYBy6khCJJhxnP0syq3GeaGW&#10;XCOVKh9291K4g6gW+wL2wHdxB78tYBWuVC7bnP6fT0ERrDMsaw2/Qsd2TpSqEIW8dNIYSOY16/ua&#10;i5htN+YymRFpebazZMkkRa8qdeHpQMixDnC81lTQypAwjglUqJZ/g8fc7oCl1XrCa5Y8pTsoWN8y&#10;3sL1VbGcYuLDsF9bAKzN98osQC1s3CuL6/fLEq1wzY4tlvUxM4FAFYr1+wy4gChgUrWq7cS+UKFM&#10;t4BqnFhJQ6WEa3MM9cGla2NRwuPztAIuWm1DqAZcIdfFPAWsC5mtcDXg8lwMiAKOgITrahUiLaDi&#10;c9fHgIl2DdBWR/qidX91mO04l9fa+4F1DVVc7btRlq9eLfMo1+xb/WVuYKrMTK4B12FZWD4piwC1&#10;oFtdAZsTsJVT3MUTQDuLePY2NqlxPNu75ebyvTK4eK9cXwS0+XfLb+feK/8GaH8PZH+Nov2Mjv2T&#10;gCyV7QfYq8Rur6B6L9O+DBjC9UIFwphIpXFbWEKJAENA0rWs4Aik4ARUgul2fS0sr2Mlhq5gK3V6&#10;SWP7Zf6+V7Dvm4oPsADMjGHCRQekDbCup2q5voYDy18HrlwGgPhFwOiwf05ntWPHylDVXILtTzWP&#10;C4IABAQJg7AFYKFW+TA9Fcg2Eh+81/lhKtmXgCCg07wGFu4mr/m0Ffd9lGy4gZzrYHdmMlOxwiXk&#10;73bRna/h3n6Dv9s46xGgEqzvAZap91cG7nKXfK+MbHxUpjbfKXOb98vi1jtliXYZm18CrptLZWVU&#10;dw+AKlyRUp+ZPJ/943gXLkCaGEbNRjBiJ6BqYDnw2wDbBLANLdLpqFd0YGDqvxZLom3SbvZdKxt9&#10;Pl+LbWzD14cSJFWtwRVtM8ASjlUhAeD1seGyfhPQ3Obzoq1QN7gCNKyzXYHaEEJbIFUJ1/qB7kZf&#10;Wblyrcy/ebnMvz1Y5odmgWuVm9E+UB3jUp9iuNZr3KxW75Z59uewWUAKA7ApgJvmHG1q7azcXrsT&#10;Nsn5E7jk4yv3yxjx7/Dq++X68oflzfn3y3/Ovlf+4fZ75e9ufwhsH5SfANmP6ew/UtkA4PtA8bIG&#10;EC9pN1ETgHoBKKxYN3Z7idZjz7P9HBbHsahsx57hWGYTBSwBFNIE0+3cT7h+F+r1Mir7yuR75dUc&#10;58oxroe5cz9MB0u4jL2ytWrjG7qHmAu66BrGY4borOEe0lGt2giXkE5spw8VCQhQL7ZdUz6gqDCE&#10;kvFaQNXM98e5AprQ/bHg8RkRX6mKHPdcr5HXy2c0uyqwLqrZy07yReOG4P5XvSlwo7Aw+aGrx+Xb&#10;3Byc1m8C43FuHi8M3Cv/NPluGdr8uExtf1Bmt94rC9vvlsUdwNq+V5a37nAXPiwzNxfL4pBxVLqD&#10;DaxPsxwA9jlcKBZQ7da213ZrG7DdAjJN6ATM+MpZwcLVYLpxtazfuJJwAVwo2oWJj82VbGsRqjSr&#10;o7QBlGClbeCKrpsUqTFfgB3HdU27gK0Duk862fTv4VpZSc9+g6uvvyxfu45yXS6LV0bK0vhymZne&#10;4GYEXKsnZX6NWHUNwIArDFd7fh0FW003MVxFoJoFpOk1bP0O7vi9MsP2lMb2bd43FfYO28TC6x+U&#10;0TVBe6+8hQv/69n3yz8B2l/f/qD8FNB+DAQ/AKxXbQFNexW4XmFf2F4GoIjfAOYV1Yb9F9l+Mcan&#10;KmBYwAUsUc6kyoXCpZK9OInxXidH6gp6nVd4f6oWgLMfcIVyVcCsL9Q17CY2jL8EKrOHpuhNdEQ2&#10;MTKJp/nQBjqxy19HJQeQaFG1YStwvNaUKdy7gBBjuwGWgCZcLtkWy7h19quScV6DyzUVLSK2PCtc&#10;P7YFPtxX9o0PU2m1M/4PwTouj3HDeIq//2n+1xf5n/8esPrXUazt98vM9ntlHlvcwXbvl5Vd4brL&#10;3feoTKNcU9dQmXHhUqHGPwGYa2fk+hk5OGz1uoA5jiVg56weC9Bq22BzjUIVLNYlFCIUyYU/TXTs&#10;WlPIObvVdoBDFdwMEAbKlq2w6capRsDaoFKtNjg3gfJ/qQkVrhnHKmgq3MYor5vaHwZ64IoKD+LC&#10;gGuIaxJzCdcScC28fbWs9N8qqzOANbddZhd2A6oAC5iWdK+xRd1tANLmgceEke080M1sJFy65A2w&#10;MOLfaWwKFZsGsNjeeKdMYuPr75VRFG0Ae3PxvfKfc++XX07pOgIagPwIyH48/nFYgiZwHwLbh+X7&#10;7L8COCZJXjYRQhtTRipgqVa1VjD2VTggFCz2I64DqJd53Wu9inLpDr46ibuK6xpwfbvGXd/uvxsV&#10;8t9EtUxqJGR0SmEK5cq4xezh1+igWjwoD8uK+VO2icM4J+HK6R+6bMZAmWxI4MJFFK56vONG0v4x&#10;MPwxYKRaeay2nsf5QpWZQGOpqk5YLPjJee1GkA/yc1ghEzRmQ80KPsX2i/2n5edjd8trs7gbax+U&#10;KdRqbvudMostYEu772HvlBXUa3WLjsEdePrWShl/22dVCUbGVntRznQerIQrXUULcwXr9xpQXTy2&#10;e7vCFyn4hEyALI06BNrDWQt7uXYtmYr3cH4oYACjAuFa6u5pwlKBCtUKiIDp5hivd+EKwARQUGlN&#10;8W9Hit9tgBJagNsYSYuyqb6BsnL1Rlm6fB03cqaszu+WpaUDlOsAsIi5BIuYVbCWgaLBtQhIJosC&#10;rICL7c17ZbbajFYVbXb1PoBhwDSLCZv70xv3w4Wf3niX898vtzdQtPX3y7Wl93AdP0DRPsIj+aD8&#10;LSD8HCX5Kzr+jwCh2Q+EAghfMUYz+whgLwKFkAnPCz1tHKuu48uew/ZLKNnLKJnK9yqu4Q8AOOF6&#10;r/yY9oFHAMhsYWQMgczVoDShEq4cVKazmpqnU0andZ82Zy2rWhUsW8D7s3AVAQGQ/uyytYi8hrWB&#10;Z5VG2FStaAGwm9JPuGxT9UxU6G6m+xnVIcAWxraK1Sr4BT+e2IKpwN4kvsnNwkFybx6P9Z+UFwfP&#10;yi/G75f/mlOtPizTW+/zowJUxxV8tyyjWis772PvlFVsZYvOIVxTG2XkLevoTE7oFo6nQl0ASzuc&#10;myr7swLQLW36v9neFGBhnh+txyo0HguoAqzaalHkm9bO1dU0zhOwSJSMa8LTBSjM1P/NcdzQm51j&#10;G5pw4i7GwHQMTteBaUAL8IBsDVsXMAt8B4bKyjVdQ1zIycWyiju4AlTLKtbGKWDdAaoKF2AsA4Rg&#10;pQlajxHbznEjC8D4zlWwOdzBORRrFgBn2Z7lOrNcI4zzZ7lG258BsqlN3cb3yzhu49jqh2Vw5aNy&#10;aUHQ3i//Mg1owPZT4PgxsPwQCH54+33io/fK9wWr2vfZF7ZX2H4FcL6vIgHR91Gq7wsXx3UrPeYQ&#10;gccFVUX0Oq9OvAO8KNd3VC3sW1Zq0AFNxX/TNgATLoxOGo8XqtZxC0MZ6OAoRc73SsC+TOf+MpAF&#10;UFdPAOAEEI4jFhKGBllbv70VAQdovN7WpW9QxnONBYltB4R1+WISJ8dy3I2/i8/8Bn9LQIXp5n6b&#10;v/9R7Hv8Dy8M4f5NvVdeX3ivDOKzTwDSLACF+xf2Pkr1flnFAiyUa2X33bIGbKvb9/nxj8vM3E4Z&#10;fGuszF7RdTN5gXLYuS9ApR3NT5eDuXQPGwDninOFKN7vdlUgbYb9mbyu8B6yfQBQR3OT5UjF6oVL&#10;eHnd8+K9AZgVHY6VAYZKxrbgtMHrZnHMio+63eASugZXllURAzpIPSZctMZpuowc3xweKa4QtdJv&#10;/SHvn10v69yE1gBqdfNuWdo8KyuAsqxyYYJlckiwljhusijBolW9hA24TCbNce4cx+e1NQz1mgcu&#10;9+M4N8SwrXe5KeLK086xP6OSAdjMxvvEa++iah+U29xEx7HBlffK27qOs++Vf6Yv/M3Uu+WnxGqv&#10;jr8TgKW9W35A+0Pg0V696XSZdC9/OOagtmplZlKg2jlZIxnv4VhUmnAs4NIysYGK0X6TVvtG1Bqi&#10;XHTQr9G6eM3XsExo5OByqBedO2oPgcsYzAeWB3QBQGbtIsEQMPRso1ZOXAw1qyZkqVZe03PT5TOR&#10;8lVe83051pb7tl/nM1VY3T7H676NWn0XuJ4c8PlQQnW/vL70QRnki77FjzALMAsAJUyLe8ZW75Xl&#10;gOm9gGt194Oyuk+7/15Z26MFrqXN0zK3uFsGr9wqE2/jTo3aqVGsHtVqYB3OTWMzdVvAAKQHsgBJ&#10;KITogoUazuZ2nO/7KlzHXOuI/YSsfa5/Q15buIRse7Km+3UVga0DUw9cF4+Fa4hFJQgwCdQuLqPm&#10;dozFqXaedxMAdSexeDDeIPHXyETZWd4pG6jVOjHq+vZdFP9uB6jlgAzlovMvYcu62hxTvRY5vsh5&#10;C1i0AKc7OAdUbguVAMZ5vDdsC2+D33Gem6Rw6XksYkI2T+w8y7FZvBKTU3Nsz7A9w/FbtGObH0aM&#10;dnn5/fKreWK02/fKL269k+l9APmxQGFOj9F+OAo4gPXqCNCMehywxmg9znk/ZDvaMF4bRRU5JwaR&#10;HxUu7/RaqNgJrlTGXOkWHgPYMXDZEoM57hXuVyqYIAlVt5pDJUkAMg5KCM5ZBSUqJ6qCdVUMZQOo&#10;Bpcw+p44n9e/XhMVWi5JnVNGHsYe5e/zwQo/HLtX/nnm3XJ59aMyuvVhub3zQZkOteJHMZ7a+wBD&#10;rfb4ofdwBYFpef8DtgEMW2O/2SqxlxnD+ZWDMnRjqoy9OUqHUoHo3E5qpNM3tWrtEXDlvgCoMEKS&#10;sVi6kulOBkRVgdp2GK83hQqYatu2E656XQGvStcdZxOsLlz/V7NSRNUSLFzJHZRJqPaJyfYEzAJh&#10;K0yqhSvJa2lcfxgAb82UvfXDssH3tAFYG7t3uSnhEqJgARa2svlux5aBQ8ASsgTGNrYBLFQqKmRM&#10;ehifqW6ACKhL1XXPuDg9j6WahArQgEjA5vnNtQVumHMCh0ciYNPYJH/DJO04sA2vvVuu4NH8Zvrd&#10;8m+T75Z/QHl+ClSvjtwvr47i4mGvsu/a98IlTLFc3Oh9tp1lLYwom2AJ3YhqF3CZzGgJjQpaS8+z&#10;rXrFM7xov67Rgb9BB1YtTHDkA/PSOnABQ1OXTsauQvW1q/fK167cjTIkq9Ot9Uu4dBXv5jR8oRJY&#10;lLCjUvVaptUF6iHgdYjgoRt3gepuTBV5ArV9cfis/N3k/XJ55cNyE6im+HJn+QHmAGkhYOraMsq0&#10;ciBYtnUfW+e1tR7A1oFvdYdOgms4PjhXxt4YKcs3XPVWxVA5gKsq1/FCQtWFayqgCqvb52M0txOy&#10;c3BVa0A1C/WiDbgEizZB5f2Os0UWs2ec7VPg6hwHvtgPYFKVTIioXruAE1NatCjhsgaS9lbXXH14&#10;+9YtXEg/Y6bsbhyXLcDa3LlXtnbvlXW+sxVgU8FWgCiN75vYaCXg6gFMJdJlpFWhAqZqTbkCOJXO&#10;91Wwls/9nh+URYBZahZuPwZcZoDn2Z7HK5llfxoQp4F0Btd/1hvvzkdlkv5yc+OjcoO+8ytuzH83&#10;cb/8jPj8p7p8Y4CG6fo5cC1sVvGrVqrcj4m/3H51DHXD3O7A9ejAXVTrrHxn0BjsLkqWamalfKTj&#10;VbCAK7ct8I31Dqt6Nbi+QnwVg8yqyvX7CQSwJFiAJlwC4j4gxUPp2G7xWCgV79XivUCUFfrCbJtj&#10;bt/EHgGqR2mfuJ5LJ//zDD41AewQX5J3pTm+xAUUSrDmgGTp4EN+AC1B6kBVwUq43i8b/EgBmGC5&#10;vU/stUdn2T4rsxOr5eZbo2X+sivcol4qF5AIV0DVsZkArcFl2wtad1+4zgN1iAt4ESyhamAFXPWc&#10;BmjEbdOZCLEsa6cCdhEy295jXTUyjnS7tWOokYmb7rm+b9cB9Cj/ugVw+WjbzTGufXsOuE7KNmCF&#10;AZfqlXDdQ8VMDJl55TsmJlrFixCqhEy4AEnAOq5htR7QhK6jbp4LIIKzzG8sWCu0K4CyhC3z+69g&#10;tksAFeZ5hx+WpcOPyuLBR2WBdoE+sXDwMX3jv8vS0e/KMjZ/+LsyuUs/2vyovE048R/0q3+8/UH5&#10;2eQH5SeTH5W/wmx/MvlhlGT9hNe0H/P6j4i5TJb8hONRodEL16PAFfWGxi4cd+zLBEdTsIjD3A64&#10;sqNHql73ELhyLCxBe/BGhQtgGlxR5aFrV7e/jloZTzWXL5Z04/25Zr2tg9k5NPBNPjOSFXzWoyjo&#10;0/xd3+fv/efbH5YrKx+XUe8+fInT3NFmgWMeOBajxTXAlvkiV/0RgGnlQLC4g9bt1UOUinaN14Vr&#10;g/euAdX6YcK1vne/rO3QURb3yuS1iTL3thXnI7EkdXRwQOmFS7A6KnbBeoFLOM7DdQA4KlMHqJrM&#10;OOmFy/dXsOIaAVc385ju4XkFa9ZRsQpR1wQrLcbcKlC9FkMQkwmXa4RYxLxp1nEKuNZPyk7AdR+4&#10;7petfb8z3EPgWgm4mmLRAtcKsaz7ZmUXeT2AiQSHg80AVRUrwMISrGy9xpKAAldTrVXgWd1rN1B+&#10;690PAY4WeNYOsaO09aP/Dls7+e+ygi0f/66ssL/Maysnvytrp/8Ttnz0v/Sj/yk3tz8u11ZRs/kP&#10;yz/MfFT+dubj8ouZ35WfTWO0P5/9uPx0+iO2P+bYx+XnHNce0A0UsEhsAJKAWW/Y4IqaQ2KYBpXP&#10;8/Ih5Zpg6Zq1zGFrY/xL0AQlFha1BSQf8CBkQHTOegA0jovyq4AXmGmNpR6pJlSP8dkvDd3lbvIe&#10;7t/HZXznf5H0j8rt7Q/KDF+0buAsKjQHOAsHCZVf9opfONsJVppQaeuHAMT+Bu/ZPES9Yhs7YpvX&#10;NoBL5dpYPSoLw3Nl/u3hsnl9sBwQcxzOAgkdX1iO5roQfTpgKlbCcVTdyQZVb4zVoGqAxX497jlC&#10;5efuc40WxyVgGXu1JQJ6wegFLJIZmu5gANXgyjKtnUlMmBqkKmJc04mczk1LuDRT+tsq12ZVLsDa&#10;5vsSrg0UbHW7q1wC1VzBplqCtlThMvYSrs6gs67gSktopDX1WsbVy5ulvym/LUokRKvYOsBoCRTb&#10;AtXZ/7hsHP8P9r9l9fi/y+rJ/1TIPg5b4bV2bPXkf7k5f0y/+qiM0ceur39Y3kDN/g3Q/k7IAOvn&#10;s78rP2VbE6pfCNftj8sD3wMkAYvEhnDZBnAJ1sN0ZLOIUS0foNUqDhUFiByc7QzaBly53TGh0gIc&#10;1QilcxsX7xtxPF9v7/sGUD7CtR9Bqb4NzCYonH4fUBlTjd4pf3f7nfLGMrK9ln7yzM6HAKUvTStc&#10;qM4CirNYXYDul48dfcCX+34HKtXLVog2bQFKuBpgm1wn4KKjrKNcm5unZWVqvcxdHi7r1/rL7uBw&#10;LDWtcgVc50DqAtYLWYBSwUoVUq1MUmSiwvaYtgNZbPse2qpiAfTsdKhWwtW13vrGi3ZOvQAqZjTb&#10;tqkxQkUs5rlew2uF1e04Blzt2dBOvRGundvzCRdg7ey9U7b5vjRjr9XIHCZYK8C3AmyhZJhx1wqQ&#10;RIICyBpcDjYvCRNwzS1b0XEeLLdXiaHWuWEKS4BF26DaRHmaBVT1uO3K0UfAlsAJ2VoAlirWlGzZ&#10;NtTsd/QhXEUAm90DMtoJPKThzY/jxv6f8x+gZO+Xn6NoQvU3U78rf439AnvgMRULtcpsYcIVFuoF&#10;WALGvpB9iw4faxwCwjcB4SHAyhpEqziykiPGwlQuXhc2jxkf+QTHrFPkfcRgDwHYNwHsW4D1DUHj&#10;PJ/0qMsXS5xxrqswPcHf9DhQ+fiZv5v6oLy5/DG+8If8g6gUMM1EwkLX78NqH+Azo1Z80QEW7Qrq&#10;pfu3dsQPceKPIWhdwIRt8xg7EqZ3y1aA1uBim3adjrJpZ9lCvZZ2y2L/RFm90le2+1CvyVsB1u+D&#10;q7Wd7VCiqQRHFROYeZWP/VA2j2sqYV43DKBC9XitHfu/wdXg6AWtV73OV+vnMbOMkdJ3zEwXs8LV&#10;rpVLEHTh2p10SQNfXyj7W6cX4KJFwRpcoV5Rr9mjXgImWJhtr2vY1Gt+FbjWgMt9FUuXkHaVeGod&#10;t09gLsK1ARwNLrfjHF5vkAVoQBOqBlxpnIPpGgZgAdZH2MfcqH/HTfsjzBv4h8Twv0PNflfGNj4s&#10;l5bfK79efK/8x+wHxP3vl3+Y/rD87dSHwnVWVK/vDHaVq7mJUb0BPM0eDriEzKUBgIO4KAdtrYg4&#10;RsVOUKe0lqpPYDiffVe0tX3o2nE8WSQgBSzhE6pc8fYu7undmG7/HO0r/B1/PfFu+dXih6Vv4+My&#10;if8rVLMRVwEYcEUmEGVa5IuIljvTCl/ISiiVX/qHfHFafvlrxx+Fgq0ffxBgrbG9yTmbVb1Uq1Cs&#10;cBFVM1QL20LltoghttYOy/rkUlm6OlC2rvfhGo6hJl0ILsJ13jyuInVdP8E6Xmhg5fsO6/vbNROk&#10;7nb3WBeutn0RiF64GmCtVcFiDhr7ARNQGbdFYsSqkXqtZq5YtTd1uwsXMdeWs61n5sv+tnDdBS4A&#10;47va5bvbCri6SQ0TGc0dbHCpXBE/CVlVpYuuoba0kWA1pVO51vi9m6snYB1wevaFqx0LAG3jvLqt&#10;ca7naytYJD2wTHjQp4jb5nAN58I74gaOgi0A2Dxqdnvr/XJz870ytPxOuTx/r/xm+l75t8m75YHH&#10;B+4V1et7A7hgQBUuImbc9SjgNfewYxzLNTdUNYBQyYBCFYvEg/A0Q6ESqoQr4iY+41vEUm1cShcw&#10;ZwLzmWw/DlRPAtULfO4vxt8pv10Qqt8hwx+WW5Fa5x88wPZMrwsW/yjK5BchVIt8Ecu87l0qXEBA&#10;2ggDHr7MLb5UW6ETOMFao93gWEIlUB+gXglYtu/gGr6DggHX3r2ytXlctha3Y2GWzas3yu7IcDmi&#10;AzeVOQaQ4/mqUvOz2Nw5uBIwXxNEoUqwEqbzULXti20kMcI1/HTlaiZYDa7W9sLVthPEjNVioVLT&#10;+14jjtOyH3B5/QpXKNjERNke5xozc2Vv57Ts4AbuoFo7B6gWtol6rYdrmMoVFq5gAhap+R64mio5&#10;4LwiTB3j/XRgwRKqFc5dwWPpwMXv6m/eYPKYiQ7DgQaV5jnC4/nN4j0oV7wefcO4q6oXtsR+ts3c&#10;J147+T+cT3v0P9HnFkymbb1XxtbeKTeW7gEXnf2xgdOA67u0jw5qKle6hr3xV7Tsm6bXVRSyVlFv&#10;dUSs3EtcpRI9hDKpTg+jXC5bpkupaxnuZyjiSfFB3zHtQ6CA9CnOdb3AHw7fLf+OvF5f/10Z3yau&#10;Qv4drwrFEihdP8yYypRq3GW8u7BvqjXuQAClC7hOG8b21slHZRvJF6RUs6pqoVofYQmXQCVUuZ1q&#10;Bli4h7o6m7o/qwdlfWSyrAPX1mB/PHU/BowrAJowHQVc2EJre91Ez2twafk+rUGW212l6t1PwM4r&#10;10XYGmCtFaRPB0ugakVIHV4wWeK4WayvqGLF9RKujrlAzy2uO4NbuH2WbmGDy++qA5dmKRnQhGJV&#10;l1AVanABi9CEOmEBUxt0FjbaVc5dAy4BC/WiP6y1m6nQ0AqL21ZwCJjbHgv10jhHE6hwH6sLGQqH&#10;rZ4Se53iHnod9lss1rU8vn6C23nyv2Xr9P/wftv/LRu815Bklv6JW3gKXAAGVAkYnb7BJQiA1NQs&#10;YzLhqqCFq1iVKcz9u7SqWVq6eyqUdsJ7gBfV0x7nmk9ynacB6nn2fzh0Vv5l6j3iqg9Qqo9i9HyK&#10;L3EGF3AOP3cen3cOlUqpFi7HLT7IDCBfoIHqKiokLOuA1MBqbuHWyccB1ybHAib2VTbVa4t2CzdR&#10;kLZpW9x1Ea4t4okN4q6t9aOyMbFYVq8NlM3+vlg/MB71Q6dsEARAoVpz5WRhPtqEqqti5+FqYNp2&#10;YUqgEqqLcLXtiMfc74CRyqPtRgbxk+5hA0trcJ6HdIr38zlYe3B6mPtYUzBXv9qZWSp7fC87wLUH&#10;XLuhXO8Cl5nWewCRbmHWaloQrXsHXFWBWmvp2Qp3/wCRNoCibXA1t1AIBTLUy6SGgFW4mhvYSdFX&#10;uAIirL0eSQ0A2xKSiM/+t6zTCtcaJkC2GYMBr8d6Xhcu3+97t86AC9s8A1Jslfc88MTgnaIJ2Xf7&#10;AQuoGkyaMAiZLuJ3Bh0LywHmBC3hithMsAI2W4HSjaT1mO5kPT9dT+E9LU8PARXX+4EPO5h8t1xa&#10;+agMbwnVh/ixTgMxra5SvR9QqU6OV6lQC6qWcHE80rEAtAZQunhrunzh9lW4bHlti39Yt3BLF1C4&#10;aMNdPPkA6D4MqDaP3i3bR0AUyQ1bj2H7QFeVa2vnTtnaOC6b81tldXCsbPb55PyheAJ/gytjJlUK&#10;oLCAqyrXSQ9gCVIvYGktudELVy9Yvdth1UVsFSM+SWUfiykx1ZyDFkBdACzcvQrUJ8xMaAXsYEpL&#10;uDrKJVyufjW7XPaMuQBplzhrF6iEa4vWRFAmNRKwVC5aTaBQHweA1wSF39tEhQrVXMIG13KDy/0K&#10;V1Ov9Z5xrAAFMBx6aZliQTOuahCoMOuok+0mkDTVWo/j7HuN2gpSmLBhoVrs+1pAS3sRLl974Ak6&#10;+OOq12B1CwFK5fqukFV18pgxWICHyjjvq+MmCk6vAU/bDqhsAVCoHgPOVMmz8iwq9erI3ZgC8Nri&#10;x2Vw4+Nya5uYyrGqcP8+jOAxYyphSqissgg3EDiWVau4W1WQhKsqlpD1wuVx4drmixGuNNzE4/c7&#10;JlBhkTF0m46hagnaAeeoXHE3vodreFI2V/fL6u35sj40XHYGBsrB6M14QF2AtSAAABQ2W+ESMrYX&#10;03rV6zjOT6Ba9vAiTBetF64uDNPR+TsmDJrr1Qdg3SxijIWpWr6vKlbcHNq14rjXrHBVa9eObQGb&#10;pJ1bwS00Fd/gSuXy+3IYQ7fQMqhQLU0Fq2oVZuenXQ/IgA3ActC5q2AW/UbMpXJxblOudTyaXrgS&#10;DFQIZVK1hMvqDwHeFoQAAwjvdFP2AZFqJjiY+xetvaZamb6P87B4f2393HbuA3b07wHW94ZQroAn&#10;3cHe+Mvj3wsTsFQ0VUwF6oyPVZAacBGvEUs9inp5Pd//1NCd8szwWXl59Kz84+13ym8XPyhX1z8u&#10;N3d/V27zhU7xRQVUuoDhBnZjqyUAWgIGoXJbv1Y/u32h67h463xhoV7YqpnAClezTdWJ84Rqk9e3&#10;TzHBwgW0bXB1t2l1E1UwwcJNdHvT7CF36Y2Nw7K+iHqN3S7rNwbL7sBw2R/vJjYEIBMYgpTqdbKo&#10;NbBmKygJV0uzm03sVa1e87qpeL8HrpnpsHOAYSqM8VNAdcECqp5rnbueihjqlYolUPEZse1xVYzP&#10;WFC5cpxrF/Uy7mpwGXetOemUOEu3MFxD270uXGt0/Bi34ndvcEXiQpCErAcuzdrC5kr6ng2rMGpf&#10;sHNHJ6eDux9wbfL5XG8b4MJzoR9saKjX5h3Ov6PqJBit/TRrgAmi1+8oFq81SDd0F4XrcWMt4MqY&#10;67R8p8LyHWKggC5MONiP4wlYuni4kZwnSO5b3ZEtYA0mhAEm5zzB8ZcdAJ6+X3699F7p3/iwjG2j&#10;Vrsfl9umM/lCZ4TJrAtfhhnAKFtSqXD5Ai6hqmrleMQaX1IEqcLFlyRcCRhfqG5ixFqAxftMtW9F&#10;UgND1QRn50QTsA+ibXBtVSVTsQK2gCs7Smwf0ln27pR11GvDtPzcelkfHC/bfUNlb9gZw7iHdNAu&#10;FABRXcPzcLXkhuekO9i1T8LVOv6nHQsLELSZDmDNfXMp7UxK4ALWRIcJihZjnbtOtQbYIbFXgGQb&#10;27YCxufPzsbn7S+slL2dNohckxp4ANvGrXxv67sCljHXOmAEYBWu1R1+K9Rnhd9bUNbxWBIuM4NY&#10;By5a9peFrkIZbiF9Z6OjXt5E/4cbpwkG3Tb6ikUFwOU8vU3OSbiE5CNcOPbPhAQogCTUSFAEppnX&#10;qcfPQdZcwjv/p2xjO3f/3+oaAifX6yY0hEe4MIGIxIYJjlC2agFLQhMA0n6HmMl9wXpEoDDdR6/1&#10;XdTwMewZwP3x2L3yn/PvlT6hIqa6tfNRmQKqqV1afGPLS+b4x3UBVSfdwChdYluFsm1wRWbILw1I&#10;BKsFssImWN5VrMaIxAbnqWCbAlXhyvgKgCpcqVbGXQ0w73CqF0AdV6AqWMZjm0fvlPUDg3TgMrGx&#10;slc2JpfKRv8o6jVY9sdGo6P3QtCFi3YxwTpvnud7LoLl9vlrNesFIcquZmcAIZUr4IqEhJBNp7rg&#10;4glTJjoSrP1Z4OoZlG7msTATJcDUrnvoZ2BHc3O08/wd8xwHsIXVqly4hRFvvZNwGafiUls+Zp3h&#10;+q5w6QJmrOQcuoizjI/YT7hUMQ2YqhsZJVIqV1WrBpaZRt8f7zOxAWTbwLVzZodXvbjREi8vOq7G&#10;+evcvLdMYgQkunIoWcAFPACRiQqOs72lonFeL1xddeq6hAK1DVgJ1/9BBTl+F+X63sBxqNZjkSkE&#10;riGBOmb7CEhsMeMxoPkerqBAfdfYKexOeTxgShO+77FvguQZXMDnAOvHt+6Xf5//MAofRwFrgrjq&#10;Nnemab6Eab6QKLJVpQBkEbgWAKK5fksA0eq9hGsZKCLFLlixzQ/C+cKVgFUVC7jc76rXBnep7VPj&#10;rgZZuoVduDKhEdsB2Htl4/A+P8Q7GYMJlx3F1wBug+Nru7iGW0dlfW0f93A73MPtwYGyOzJUDiZ0&#10;D+mMEXNVsBYWyinu4WlPzNWrYg0y25yy0gtdAhWv9bRpCcQRMP0+uMJCdQBsqiY9sLgJ+HfWttnh&#10;rJaq5TUPZ1INj+ZwZeeMHxfKMW0HrsUeuPbeiWyhA8k7Fa50DVF7FCzgAp6cK6fy6BYmVAEJJlwC&#10;JYQBIqrjtBRhCrULMD3mOfk+1WuDG/bW0X8nXCqIKXXgsnaxJT82BKwHlm0g2gKIrbtAA1R6QQKi&#10;mhmfbRqj9cDUbMPMc309YMQEdkNYuVa4hZqxV2QMK1DpKgqe22cBUSuV+i7g5H7GUU+G3S3PDt8r&#10;T3PuM7z2V+P3y79Nv1cur/6ujG59XCa3nKwoTCYs3s8C23ADcQFRqXnBEjBgCIUCqCXM8qVQK2Mp&#10;4GgxVcZV/Aic25QrXcQczwjgBNFzBYx2E9s+TbBUsoTN7fc67mGoVTUVKpSL1wUsYjPgMi1vVnE9&#10;XMPjsrp+WNZWD8rq9HLZGBopO0OD5WB8PDq7nVG4jumEkdSoCY3TpXQPPwlXtcg0NoAaXPUY4HlO&#10;286W16ty7QdcXdewtw1zu6qR1t7X3W/bnsNn+zqfcxhgGScCFjcKW20P13B/aaPsbN+JcidT8RFz&#10;qWD8tlsduFT7dwAAVaIPuIzCCq6hrl8kM7jpNrhCzVQlgUDBBMOkhO055eqBq9km8ZfqtR1w0Cfw&#10;YuJ8LDKLKNwm/SRhMWZC6QBs5y4unapjokO4ArCEp8HVAFsHLON8lVH1C0A9V7Dqex94CqV6IgAT&#10;GOFSsQ4rXCfl8SEBcxvAgOmxobQYo0K9BMn1KV7EXgaun4zdL/849V65tPZRubn1UZncNKUOUK4H&#10;yD83wxcya3UFX3g3WWFaXeViGyCiMpk/PgADHgfzVnT3Aii+dJQnagTZj9rBHrjCfC/QBlzEYLYJ&#10;l0ABF2A5piVcpuGNrXQRdRVTudJl3D5RpQRMuBKwTmscsed09rOyRuwlYOsLW2V9dKLsDA6V/ZHR&#10;cuDDwenkDS6TGkcmNypUp0u6iLn9Sci6MOV222/bn7Kv4oQBj/FXM0BpUJ2HKKGy/TTrPa/dJE78&#10;XwQLO8D2+b92hWtlC8WqpU9mCoHLipaEixsSoHViLvpAQCNYVb0yU9gFZJ0wIQeL0zWMqSU9qfcA&#10;jNeFS1ULwITTVtcQaAIuLG629IcYD6u2sQ8YANaUS7DSrVOV/juONWBCkehTDjo399Br9oLl+3VD&#10;2/u0gOtJ3LdUsFSrcBUFCYDy2BGQJYSC9iTts8N3ytMA9VxAdbf85Oa98i8xWfHDWFzz5tb7UVkx&#10;jbxbVRG1gJhlS/PIdA4CpwsYbUCWYDULsIAmkhcVrhXASAVLt1BVW/QLay4h55nUiJrCDpB8mbRd&#10;l9BSKH702kbmUOUCqIALgEx2bJ2gUBWuiLeq7WDWzRlHrGydAtdpWSH22iT22pycL1sDw5HY2Bm3&#10;To8Yys457x2fjknM1eC6aA2qaOuYmHYOoP8flmBlDNXJ9lXAGizacQ9E/39Zg2sRV3BxMcAKuFDj&#10;/dmFcri2U/ZQclPwmoBtOZAcGVaVi3hHiIDDVhOS6Oy2QLHWo1wBV6hXpuw9N5QKa8olVJHkaHFX&#10;wIVxzYQmEw1u68kYb+l++nlxfbwllajBEIBUpeoFxdjL1H3n5m1/pH8FXGcJ1949Exqej0sa9rvy&#10;wNPA9CRK9ETYaXmC2MtxL+0JDZiE6slhXUBatp/m3OeBS3t19E75Je7fGysflMEtp9YDVWcA2Oph&#10;x6zeB6qcW9VM9y+hYv/oA0DiyxOWBpdQNTVSgs0C8nrAxT/VXEJVS5VKd9Dz+ac7cFXzGO9RqVKt&#10;rCXsgqapaMZgHeWKhIfKRdzgNjC1pEYHLu7OK9uAhXqtbpo5PCibs+tlc2SibAOXC734KCA7d7ht&#10;AgNERwFNL1h2WhVBoLpQJWjN6OC/B6aL+73Zv1Qt2wZYr1q1tmvHQoQS2WZ8lTeFI1U3wEK1lpbK&#10;YS9g84vlcH2v7DuAXOGyYNebj+7gFurUhatmC4WrAma2r7l2rc3xLl7n/HZeAyu2W2smsTepgTlm&#10;JjQtTa7FjRcz4dFAFDTVSIUTKqHYVanob1vAsY0JiduZha59kf4Usyxot1GuPd5/cA/A7n5MrPdR&#10;2eX8PRMaT4ZyAZDgAItAPQ5gQvQkbcRQgPXM8Gl5buSsPIs9z/4PxhwAfqf8ZvGDyACOClXU/2lZ&#10;se54ldUV8/yzmVbvMaBapBMvcVdbrnCldV3Bzp0CMEyZ+s9EpfuhMRUAYVH2BFwBFiBlka5A8eVh&#10;MbDsMdpt/vGAC6X6JFxV2QQJyxgs4QrYHOeqcGV62Q7DD0+csUqgvraFe7imeu1Hxfzm0GgAtuNC&#10;L5GaNwtYIdFCwTTcRTpsxGMx2NwLlmNaWgLW3t+sF6pmDaoOXIAdbc0IZsKC90aMxvWESYCEy23V&#10;qR5zu4F1yN95SJx4DFjCpTW4DhaAbeOg7O3eI95KuFrRrhMmrdLYqHDF+BZtwgUYAGNn74UrTVdP&#10;1eIc2wrXechQMKs1AKyBpSo5BmbGOLJ4KJet/WjDvoR65ecAIZ7VJu7hDkq1CyC7wLWHZRJDl++j&#10;Ctd/R3ghXDF4bD8ULvri9jFQoXJ793jvXWCknwqX9sDTwPLUcAKmm6eKaU8BVYAVKpX2wsid8gpQ&#10;/WzyfvmvxffKjYAKtdp8L8Aypsr1KmpxLf+o9YCdsv3q/vUCJliqUReuVK8cxwIi7zj8Y6lcwMSX&#10;k2AJWloqVwaXMUiMWS/ol9As3MKmXHyeJU0duAI0XrsIV1WuiL8ALOoLNdQtBpeBLdLLmrHX2nFZ&#10;B7C1xa2ydvN22RoaLjsA5vOLTX9H5xaCgIVOTMc8AawAzE79KaqV0HTV6f8GVwOqWVOwzmstq+j5&#10;Xl8lbXBV8+/o7EeM2FUt4UqwlqM9XFK9FtleK0fbR7iFdwMu6ws34zu5UzbZ3gIs58at7VqZkdUZ&#10;TZUi1V5jJs1tM4UJFxAFXAlVcwebesUxqzdQrgSLGy/HnBtmvzFWSjMlb7xUs8h4U56/zHv9TMe9&#10;BCwgCdcOSFAe2y1g0fUTrja2lTd5+hd9eQfYBFOl2g/16gL2wHMA82xTJkDSnkHF8pgx1Vl5ifb7&#10;o2fEVXfLv868X66sfVgGNz8oY/jD4/xjE/wzVlZ0Jis2pQq1qlDVtoHVQFsGpl64dA3NDEbc5LZw&#10;BFz+U8LF+byvQdVVroTIesFt38+1oizKbU2AvBM5aAhEoV4NLkBqoG3WxEZzC3utkz0UuiNaOowV&#10;3wK2ga2um9g4jszh+rTqNVx2h4bK7ojuIfHXjBUY2bmjY9uR5+mw51zEtPOA+R7t/w5WL0ztWO/2&#10;J96HejWFChOiCtw5sDBvAEc9cB0vV8AWaFe2y+HuccZcTpTcvVuWVg5jEdWFxcOysnqH78ckh+Co&#10;Rg5jpHo1uLpQJWDtddVNYASiARZg1fMEK8+vYPL6Ev1ShTLWMntnDJX9I70fU/EmPoRL5dygn1jQ&#10;HeqFhYsIZNou0GwBl6HGBq8FYPYr+vAG/W4biOO9xl3EbPsmRjjffvbAC9XN015UpZpSEUs9N3K3&#10;PIuavTp6r/zy9v3yZl1Y8yYx1S3+qdv8M9P8My2lHiAJDvvWAApU1AJyTIvCW6Hij8uYK1Vrhc6/&#10;Qmdfo0OvhgGLSkVnj22UKGDjH4lVfrhOs1Aw2u54lvDQqlx8jvt+qYIUg8fV/dvg8zyvAZVtKlfE&#10;XRWwBlMkO9w2uVHhioxhwOUyYnSSTQEzNX9U1pe2yvoYsZdw+TjVm7iIt11NtwIWKfTszKlk0xfA&#10;SnPAufeYULS217xmr/Ue7z2vWYBrO1fB6sCV2xfhOllCYZeXAqpmQna4uF6OcQkPds+Ai5jLCg2+&#10;j4Wl/TI9u1PmZvbKDDa/SExKZ44BYgERCEGrCYsGSdc8jlWYWpYvwNLqeb0xV+xji1zTKvlNVMZs&#10;ntb6RxRr4001uBw726AP6fE093CLVtXaU4nuC5kKpgEqIG1x/iZ9rgMXn5Ngqn62xmrA9SJwvQRI&#10;L4/eLS8DU8CGSqloLwLVj8bvln+ffS+eAjK++WGZ5J+Z4p92nQqVKly+qkKC1VGT2undX+K8pQBO&#10;N1C4EqyoageeZf5pIVvF9Uq4+OcDLpTKLyWUS7g4j+s4mr/Kl9c+K93C/PIEMb5A/p6o0OCL3dAd&#10;rGA1uFq2sG07iBz7AZcQVVcwtmv2ELgiNX+ia8hxXMSEy/U1+EFd+BL1WtY1dNxraqlsGHsNDRJ/&#10;CdhYp1A2Or0KUeEyDrsIlnbx2EVIeoHSLqqXdvG9uS9ctL3KFaqVgKmmMWwQVSXz5RQXUKBOVlY6&#10;7dHySjlY3ymHOydlX5fQMS5sa/MMsLbLLHDNz+7R7pfZ+cMyu3Acs4lVDmEwcxiAYQ4YJ1CCIjjC&#10;xr7pes+tcHUAq4Ceg0tgiKNiPIx+EmNZ9AXh6vQNjbDCbKFwWRa1Rr90DHQHcLYj3kq3cBe4mpkF&#10;FK4dXhMoAXOVMCETrgZmupZs6xa+TAwlXC8B1Stj99gGMuxHYy4Ec6+8vfp+GSWmmorxqnfLNHdo&#10;x6nmY5yKuwQXDzfvIli10zvfqtnKITIecOkavhdARt0gHXuFYysohmaGL4CqcEXGDyiELubn8AWH&#10;cvV8zqrnqXKcE0WZgOj+BneR9U+Bq41zXYTLtTRMvRtzteqNpmTCpWvYcQuJu9a5U6tcEbDz3axs&#10;ZFre5MbawlZZJfbaQL12hgdjxrJrAVrTF5MqI4NYwemBoNc+DY5e+7+BdfH9vZbn9IJVTbhCrXhN&#10;JTXRgmodVdXqhet4db0cbB+GO2gyY594ywHkpeWDMjWzXebm98rc3H6ZB6w5bFpDwaLGrwEGJFZr&#10;hBJ13ESA0RMQsOYC9gJWlSvdyjRjKF1Gkx2uw2G7eZhjUc0CLG+23ny9OfO+qDmkT9lvjNUddHZM&#10;y/R6A2vvvmNgwoW6oUgR19PvBEtzW9ewN25LuFApC2pfwb6PWv3o5r3yD1Pv4gK+X4ZwASf5AwRq&#10;hjtLd5wKFdK4sG24gVgvWK3T5zoWGB14OeCixRbpjG36SI5nCdh7nIMC0MmbWqVryA/BH+++87di&#10;iTTeF6s5CS2g55oYQNlM2Dhm+Usb49rm/VoHqAZbhSurN/jhVS2OmYLvwGUsJlShXoClq8jfunHw&#10;TnHxmo19VYy/fetuWUO91o29VvbKCrHXuss9B2A+2G6kONWjF4TW2S8CcNESiO75vWA1a+fEea29&#10;+P7O8U/CdQJYqlUni7m4iEsoWCsB1MnqKm3a8cZOuINWwatYwmX508LSAUoFWD4XeUG4aLEZlGsK&#10;87nIqkaoj9AASxbu0h/oXy4vHtUbqpkgcXw5zqFfCKXbFUyVa2nTBAn9RyUDKoEJuKIKowtYFx76&#10;lf2G/jxvzSF919ChuZBxbo27euGKRIfJCvrQDuefA8x9LNSL90Uq/hXg+j6q9eObd8rfolS/XvTR&#10;Ou+XiYDq3TKDzfKPCpbLQQuS5h8UgLnNxXtV6+J+gyvVCVPJeJ93jJaciBpBOnPCVZULyzEt4UKG&#10;+ceWUEt/BJMVAVVVxN6Yy9b9gCv2U5WUfeOsWOmJv0eoPG481qneQK3SZbyoXAKY6pUxWILWinjX&#10;6Viue2hyY23zNJMba4dldWGzrNycDPXSPdzBPdwbHy0HNXuoXQQnze3e/a55Xi9QWjsW17FUqY1Z&#10;hdvXIMr9k9omTFmWFZUXPRaKBWCCdVqVSqBOV7X1crq2GRnC3f2syhCuSMHz/6+sHAHYUVlaOi6L&#10;i8cd5WpwTc4fleklviNhoE/FDRNotCVvuq7dj1kPKDBCFb95By62VTNeU7Us6FW5wi3kmHAtAWYk&#10;LnDhol8IT0CTVRcec3VlH1nkqr1mm62Ud9wq4foIsNI13LvXhUto9vCG9jjv0+BSwfYDLpTr5+P3&#10;cP/ul/+af6dcX3Nh+g/Kbf6wKeKIBCsrK2Kddf4IV7BtdhGui5Zw0VaohCzAqnAlYHwpfAldALlb&#10;0Ta4ErCEy23h8n05gKxi8T6NzxJEvxhhiYVnOK5yRUIklCkVLBb6xFLNBJJjFTRNuELZfF0VC7hU&#10;rlSvXmtwbRzkWM6GbuLWWVndyMzhKuq1NDVfVkdGAq5d3MO9UQCbuFmicLYBUa0DUAWrHes95/dZ&#10;Fy6sFy5cvRPLry4AZAJDOxWknuMBWyiXsVbCdRpwrVS41srJ5l452DvLqSUVrKjKwEVeWSO2WvF/&#10;PysrQLQIZPNLJ2WO7WnAmpw7LOPTxGLsBzj0lfhduVku4wGEcrlNv2sJjV64LG9qcAWgqJf7zS2M&#10;JbABzifURFYPkIzDNasthCsKDehHgugz2UyAbEe1PHAJDnAJlEmNfZMatLqFAZfjYQC2LbT0ZWe1&#10;N7ic6R7jZcL1xsL78RC4cfze29wFBMr6v1ignj/WcauOatnyuk8JaXD9fqi61o7l2FR+mXGucHnH&#10;4UtzYZkVOrBwtbhLpeoABgTCE5+JZS0hxwComfsqkLYGHDmIzHkC5z9e3cAGT4NJsDowtdfrdaIs&#10;ir+rxWC53QaZ023UNUy4UDI6muM7q6jXGoCZ2FieWysro+Nlc3AQwAbK9shAuIf7k133MKvSAQI4&#10;cvZymrBEG/FZD0B1u+13j3sd3tPA6oGmAw8mUE2tbEOpaqudhkuIVbjOAiosAFsvJzuHZf/gblZj&#10;xECxqfZ34iEM3liWcP3W1/geAGx59SweOr6wfFZmF07K7dnDcmtqt4zf3imzK3ciW7cqTHx3K1yj&#10;PXVGoKy2iDXg+c2FTNXarHA1U72EcCUAw7MCrIXNe8BILEY/y8WHgJL+0eDS/dM19BFGqpzLYPt3&#10;CIgKZ1y1iwLF2JVuIaq1rUsoXNg+AOkexnJ89frNjLcCrvFNi2mBCGjm8Xd9dtVcdQPbAwwct2pA&#10;KaEq2EXVWgKOqF7X6PgNqnNWwXBp6fYIH7+4WN/bhAhKpFu4fNiT1ND4RwUr4KrvE64uWCn/cXfi&#10;HDM/UZkRLWD5TwtXhanB1ZRM6BpscSzudMLF3cuyKFWrgtS2O8eODZwz9rIcKpa91jVSuQRs7ais&#10;Lm6XtfHZsjE4XLbCNcRGdA+tPZzMqR1WUkQ5UqpOmpAkWA2kLkQVqGrtuMu1+Z4ApsFTgWkACdaZ&#10;VfrttRhrw3AXAygHt80OOsANXCctgaG5vblTDmPAOFWrVWN4Y3G8b92HL6zxv6+j4Otu3ynLYcRj&#10;ADaNck2iXOOT22VsYqtM4zpGksKKF+K3lb13QsnsX51xLfqMJkyWRplOd1uoloEjz+N1+wfu5ILD&#10;IhUuM8db0fG9wWbWL2oIObbMucLl9JcGl+d2x67SNTTWinhLsCpcqlf2JftUgqWZUYyYa3r3HUDy&#10;YXD8QaFQFSI+zG1BE7p4SBzH7djNPQzAahvKU6HKZAMqxT/W2gZWQqkb8GHneqqXr2X8xTZwOb6V&#10;gKViOYBs7CVcKmiMlFe1aoBlNijvSrqHDhiu8wVESRSvt8TGJ+Cqx7pw5b7bnaUAeoE6B1mDK5VL&#10;uOLZVMZdEXuZ2Dgoa1OrZWVkPB51uqWCYTsjw2V3YjyrNy5UrJ+zgMci3Cyh+n3WXMpUvS5YoVI9&#10;dgpMp/W1SFzQmiHsJDEWahJD1apwtYTG0epGOdrJWEvVsiLDAt1NEzu4xOvbuMguRLPu/34H9VbJ&#10;7lejI/uMY+Mu4JpQvYBraGwt1Mzsnw+9iLIo+liolq3gCBf9SOUyjd6FqwfAakv8DfMb/Aa8P9xC&#10;+lQz3b4oyNU1tD8pGnhquoi6mwImIOHecY6QtHjL8rlUpf8uB6qa6fnWd+wz9jHUUEAjWyhY8x1V&#10;qi3WUSot7iJ12+O8p50bYPGPxxJndHJ9ZZePtsObzcvWc96L4wFRha1dX8ACPo9jjocJaSqWgGV7&#10;Ea4s1NX4DGKsyPaoVLRZmcG2cNF6N9riOqpU+0KEp1OxoV2ArRXzfhKotOYa2rFUrrh7czffBC6T&#10;Gms+ZdHExupRWVnYKYuo18rgCO5hf9kaGIzyqO2xseIDE6yeP+iZZxXtdA9gUSPYQEu7CFcbE4sy&#10;qqZKwlTbtn1WwQug6vFMXugKAhQmXJ1kxhIx1xLu4PJqOVrfRbW61e9Oitw6MFvqTQW4AGsd1fDR&#10;rcvrKDguWlvFyan6Lklt7DVj7KV6Adjw+HoZubVZZhb5rrYzgSEkxk8duASH4wlXWnMLfc33dN+H&#10;WJhi531RqWH1u/DQr+wjrdrdfhL9kP5s/zRG2/Acb9QIhal1B5BVK11C+0uDS/XaYzvK5ugn9h/L&#10;oRpcZqUfOAcR5lP4emOqXjPuitewIF7juEBEtq+CFEWNFTQBy7XahSv3/YcaUHGtuh3QAZVjZypY&#10;L1gBF/9AuAucnzGXqmQ5SqpUlKjUtk2sFC6VL6b5cyzuQLRdZUprgMVrPXDtClckMgSqC1ovbAmV&#10;horh1mzhMrm24doanQXAAq6Vw7I8v1OWxmfiOcIbwLWpmxhPZbxV9nAPXUSmQfZpsB3N6CJmJrDF&#10;YM0Cqlg+wLGphOccYChSxFHu9xxvloPFuoNdsBpcpxWuY+Ha3CfWuheLfu6i2LsotpUq6Q4T57gI&#10;TVSq3AMuOrhrX1S4tFiqeuUu7uGdMgdMk7MHAZZ2C9jMKFo1EYkOYqnemcdWVTSgmnKFO9kDlzC5&#10;vxRxFMfZj6whfWZd188brW4hcDkhUs/Kp4k6W7k9UTQgBDAzhw0mQTLG2gWy2L8HeBwzdIiwQgOq&#10;CEF8L5/zQASPDujy4b3WUZEKQgJmKwjYxXOBIaoreuDKjB3/bADm+/iy4v15Td8rrHF9r8Pxplxe&#10;L4FqYGEAEqVUnJcxVwLmZwiX56lYwpXxWoOL48KlSmkeB6CAzVbrga2rXCqbMVeC1JvE6AAGdBuA&#10;5UDyEjHG7OIeHecAuHCJotbwpGbPgGv5sKzMbZWVsamyOjAMYMLlk0Zulp1JAHMRGaCKlZqwXria&#10;23guHqtQpQlVDvqeEjNpDZwGVgeuHosxrbbvOYCkeoUB15lgsX22aNy1Xo6sITy8H1NunHrjVP5Y&#10;5Qm4TGaoXOkWAtCqj20Vqvtp67iFACd0S8ZfQGbGUPUy9hK0yfnDMrV0XGZ5ryn2BkmAskO/Uqlo&#10;Y0o/5tytBpdgbVh9QWtK3udzhasXZqzmb5dwmdgQsBAB+mRM2rwA144lTXf/F7D+pxzUGEtPR7h2&#10;LYm6YxiS/cjyqAhHeJ/vD7gM+hxXiME7thOCZkJQ4eLuERkckw4Vkg4cnKc65VNDEi5b4WrxV3MN&#10;4xoVWt/blDDA8jONv4SLc+JhCkJawdJ8zfO9Zu8croBL5RImlYv3xGA0X0ZkDc3qCI93G1qziTGl&#10;oMLWq2QqlxlEpV24zk9D4TrcsbWc9+WPjauzfFymZvbK7dtbZWJivSyvHIV6Za3hSVlGvaxcWFna&#10;LyszvD56u6z1AxjqtT2qeo3H43g6a7BPTgRoHQWbOg+X69HHeFUoVqpVAmOVPTFTuHfngeqFrHO8&#10;tnnMfd67AFjEXae0wiVYZ4ur5XR9vxwe3AWufMiCyqWCaS2Rs7GFbRpnEfesnnUUK6CqbTxUoUGG&#10;TaNWEzP75fYcYC0clduLx+U2kGlzupYVHpWsKZduodP5BeciXJpZQ11Il1wLCHUjcRc3uWlH3AU4&#10;wqOnY9/UpRMK4YrkBtu7VlzUYlzhisFjoDGDGK4iZt+Jqg3jLxXR/sh7dQ0fyA5/3hK2jKuaanXc&#10;Nzt+QAdcHDM1H+qlcgVQtsLV1Ms/Pv+BdA9VMSDxmg3OADfh6ryO5dgX1xCs2OY9XEf31JgslIt/&#10;NlxArGUWlf5slWu+NN6nRUwFTLa9+35B7scdCOsd97LCXvCs3Nip8VfChQvo30xHml08KjOz+1Gg&#10;Os1d+PbEZpmd3SX2uANYBvaql4AdlxXVC8CWAWx1dKqsDYwQe/ksYh/nM1G26wPltHATAasB1uBy&#10;FrFp9sgGRnyVipWQLJbjJRMSmZSwJvAMO4146pNw5Tav1/3IFAKVatXsTNiWN1Ct0w5YufBMgmVC&#10;w2TGBjeZDdzCdeKdVVRHiD4NrmbtQQuLq3cj3ppe6pqDzcI2vXIagDk5sjfOanFXUy4t4iurMuwb&#10;/DaxH3Dxe7JvWZWt7p4JjSjSFQb6VlT09MBl/JUFuQnXvqpF37A/pHIZj/03rqVg8Rpw7Th7mWtH&#10;fE//eyA7fKpNwqWLJlj803T85apcMb6FuX8RrgZdA0qQzm+nhTLZIXtMwDoQe516PCDjj9SEK64F&#10;TAE6FsqlS+iXU5UqgOKYadHm9jWQ3L8IV3MTNzEf1OBxt1vMlVD5RVU3MZSrjmt5E9q4iysDUPMH&#10;UeIzawU4cE1NbpWp29uAdFI2COyjWmOjAYaC4SKuLKNgsxtl7eZ02cA13Bj1SfrjZXsc63lqY1t3&#10;sC3IGcrleFiFK9PtAqHiCEm6cx1bBg7iJq1BdAZooVIVroAvIGNbsFSsCphKdkx7vL5XDvi/9/BG&#10;dvltBczyL8Ha2HMKibWAxFvCtYXCbOKRCFcPVN3kRsZiq07RNybjNZ/BpSs4t+bT+9k2Hps7KDMr&#10;Z1Eu5bE2WCwwmmrVVCuMPrNBH7Ea3qWrDRmELasohJLfjr4TiYpqun+OdzV3Lh82n4AZQ+2emhXE&#10;LbQUSsDoD7qEghVZRPqLsZexman7AJZ+GMrVVZQGlx29C1fr9G7POyagyvAP2fnbcVOZqTrpDvaa&#10;ULR0efsMBwQbRF6jAyj7MXAYxjby3tTLTKFqFXBxbqT8q3LFLGXaNgXbuEtAOnCxHWrkMc7VOrDx&#10;pbjflCzM1wImzvd9EWcJFrARZwmXD3GbWzmmAxiEH5V5XJm5+eNQsAngmiCGmJ/bL6uqla7hhuM+&#10;QEb8teLYl0kO3MTVha2yNjEPXJNle4TYa/QmgOXDvIUr3MQKVyyNZvw1M1sOZ89D1cBKM8OXcHUq&#10;LGrslID1wBRgpZ3ZztMK1jzmNdk/JtY63D0p+wC1x81lj+8g1asLVz7FREO1gEBofKZxU6yMuwDJ&#10;OEq44hyn6fDbc057/nF7Ntf8yp0OVGHszwHaAvCZ2AhFqvFVFy77mR1baBKsLY2+oglWKBf9pBXa&#10;dlL0wGArVLlYqXPCEsR9gGnjWsIlTA2u2Kb/OGhsZYZwRXU9YKNcdJTI5KVZftLgMg5rgAlA1mGl&#10;mjX3LeDyWA9cvYrldjMh9loNpItwdeOzvHZU0tOxwy3EOgkWLMDjC9EdjMp3/qEs7q1wNFB8XUBM&#10;l6JwvceEyjtPwAY4DcAGl19kwGWplLDVJMaqxanrZ/zYuDCLh4B1WhYIzC3xcQxnYmq7TJhant4t&#10;i0uHuElnkZpfNzWPeq0B1uoq6oWCrRqHLeyW1dsrZRM3cXf0Vtm9iXt4q7qHtwXM+EvlMmuIazgD&#10;WDMoz9x8OZsDAA0IunBhQtW7j2VyokGW+70JiztNsQQLO9O49onpd2MtYNrn/29waZkpTLh8cn+s&#10;Aw84ru8uMD5+Vah0ATNzqAFbdR3DLeyARZ8TPkzI5gEpHuHKdkDHeR6LJdeAqcHVG2u56m4HLCDb&#10;PtL4nYWOvpWZPF/jGK0xl/P+3Pe1FncteZOg/wuJa2R04MLt28GlDNUSrFCs32UcRhsuI+f5TAJi&#10;Lv5BLJ9szz9+Dq7s9JoACVeoVz3WAOmFS4mNimO2Y1/QTGxgVmAs1muGSlU4G1ypRp4vTILFe4Ar&#10;lItjLZMoXKFafCGRHUS1BNAsYcDD+xpg51SK15ua+XoDq+3bOvcrtgOoVK4cgbeO8D3cBhR87Qw3&#10;BqC8o3J3nccWcAGFa5746/b0XrmFcgnXAkG54z6RPayDyivAJWDL4R5qB2V5ca+sTq+VTdzE7Zso&#10;l8+8IgbbmUC5JuvDDm4D19RMOZyeDcBOZnHrZlGvOVRIuFSacwoGHB3Fym1NV++M/TsmKurrd2hj&#10;vwKWZnJkpRztHKNa94m33gesNDOFnQctNLgc39pKNVqpEDXlWloXLm7gghavt/MASYCATbcvbDut&#10;gWYioxXoahF3AVeClVBpTjFpYDXVcm34HQDRBKWpVrOWPheuXvUSLtVLIH3vLrAIlueoZtt1/KvB&#10;Fen5atvAZb/6FLgEJV3DbLvqJVi9cDVILIlKWKpy9cDVFKzBtdADVwNTuByNj0FnOnIAWcGMgl+O&#10;mTX06X2RpgcyX9MFFKyAC9hywUa+sOYWVniaInXAEiL2IzOIxTkA2ataWoPLdgOwXAdiAbBmLETt&#10;qZcTrkXcltg2IJ8/iuqD6VniMGwZhdvcroBF7IWbGO6hKsY2tiRsS7iRM2tl4xaA+cyrWz5Yzifn&#10;m56fCsCEqxewYwATrmYJGTBVyHrh6gVME6j2emQEQ7V0CxfLnbgOcK1th2qZGWxw7WJtNSzH96xM&#10;Wd0CLqsxUKyAh7apkoAJl9NMhCeev6V5HhYPFw+I6DNA5ODxEn0ilqqu6fc2xtXS8L2KlSVOwGUs&#10;BmCxXLVw9YCxW+FqsZbKEnABVnMLe9VLuJZ33mHfdTIqXFik8uljWZyblvFWFzBv2vargGsRNydi&#10;oQqE1iBroAmZYM1ucpepsAUkWO6nWykUq/xxvXAFLAKHBawVLt/vex0h7z03TCCbCRhtcwtVvDaF&#10;v5U6CZpTsPMBZwlXBxy2A5wKk9abHcy4KmOuNs4V+9qJwS4/sN8Fd2XjgCnUaWH1bmS5FipUS7bY&#10;vIARjE8B1fTcUcRh87iOaxtnUTGuixgJjsggHkccpjmDeVXYULO12Y2yOT4HYFMB2e4E7iKmcjXz&#10;4QefBljAVVVMheoFq8F1Z3nlHGQd4/VQL+wu17iztFZOQrXeAajqCgoX30uDK5VLuOgjQKQ6BTjY&#10;iq4ecHWUC3icKRxrVwRkAITp8jknq/NkE2/WVmdgbRVegcrMH797QJVQaA2yjit4/D+ABUyqFiYY&#10;e0JF/xAsEw+6dmb2IvnFNVLJuuqlagmX2x1AMd1Lr9FAykVpErA4VgeXBYyYSxeQf44vqCU2Eq5P&#10;giYEMxt3O+olJNF6pxEQ4eAakh8wVWDalBOVy/k6vXCqWu6v8cXFwh/8sw2wvAY/FG1uq15ClhA2&#10;5RKwmOzGl+CaczFqDiAXlauB5XYb5zoHF23AxfYGnUe4Gli6LXPWxRFUmyo24Baw+eUEqgObLfuO&#10;3cwsOM2C11ZOy9LaaaSpTVev4B4GTCY5apmUiiZwtuvEY+vTAHZrtuyM6xaiWqpXuIYoF3Z4Qb0a&#10;YKE8mir0KWB9mglbAAdUwqXdXWB/bbcc7d8lzkK1hKuCtaOi81u6tJyrYanoJjJMNoRqVRO2VC5d&#10;P0HyBkV/4rWAr8JlXOWxcPewKHlyELiqVChSTVLoBq4LljdTOnqUNoWxr/oIWDXVatelz04wEw30&#10;hU5cRJulb/7GqVwqW1Mv4y3h0kXc5voCpqlcLgWQYCVc7VoeO7j3v7iL1i5WuJo6NRi6nVk16kJm&#10;dYZgOf9FIDrVFXG34Qv+xPvbvgmKhFQQA0ah9Br1Wp4TmT7hqq3v7SZKBO7jSHJ4nQZgA6wDWgUr&#10;XD7+wQZTp63mdkuzN7g0txtUZgmdALmEWneyVljLYs0DUmSxOnDRkdboUGzPAGCA5bHoPATilgdx&#10;I/MhcCso2YrjYA40m/BgPxIfgqaCEYttTK3iEk6He7hL3LWLa7gPYIfYEep1CGRHAPapcNWExO+F&#10;qwLVa+21u7G/Vk63j8oBqrXHjWaf72Of72UXsARsl5tlAOaYH33IAVr/T6FK11DjtwU4ExULVmdw&#10;bFmLuKuqm+egXLqK8XAGx7KIp6x2F7QAC1CEK5JWeixxIxWMBOFTDdh2eU/AdZpVFr1wNcDsJ1bv&#10;qGDO51LBBEy4dA0jJc9NvQOXn83NPOZ0CdP97poZtvvA5Rwwkx0POH9mlQ6Uc2iyk2dHTjhaFjHh&#10;ACQUSn84p57Y0XHv4k7zbo4RVLAaXAlGbvv+XqBym8/muOc0qGJAL/6OBElFdQxjlS/apIflKo6o&#10;C5dAeRczVjMtHw8W58f3S2u+r5lCFSqOaRUgExVRdBkwqVTv84Pl9jodal2lJZZIkFCqNZRKcAIu&#10;3D/2HZdxTpKvd8Z1sAWO6Squ0XnWuTuvcVNyrfRYVoz/Px64DWTLxGHLG55nsW91GXUXsc3F3bJx&#10;e6FsqWAApnrtY4fYkYBNzpTjqelyPFMTHD1uYSc935ITF+ASprsrq2F3lps10DhOrHWyfwZU71Sw&#10;GlxpO/SPbb7/Vq3iby9IuoANrBZzaX5XLk6jQnnch4lbpGuMFXDRdgaJTVbUQeJN18GwQ9PpW5G2&#10;v7keSirJeahiAFdlo1/6elMtkw+7dxKujiuHpWdjf0m3sMVhQqVraBvFvFzT10Ix/ewOXP/TKeIV&#10;KidVxqpRHHtgzbsOJmRLeyY3GhAJVTfZUZXH8S/hULFiQFnIOMdOA+2ql+5hFyiB/SRcDTDhUhEj&#10;y1iVqJPUoHV2qu6gs5VzQVDb7rlWYfhle253IDmVyzuV6qVKdcDCmjrFNIEGmndiWtVrzc/k/xEg&#10;XUDhUpmshevCBVB0GIFr8Nl5VuwotJElw9boQJt0mA1uQPnoHDqixv+ekHm3F647KJcJjyz4jXjM&#10;lP38dlmfWCy748RaNwHrFopV7WgSsFCv46nZcjKd7mGDK5IatHdUsApYr4LdWW7uYBeus6UKFqp1&#10;b+OgHB/cB6j3ygFgHfC9CNce1gHM75VWF9pB5Fbu1Im5QrnuxXenG53g8T9zs4nXAeoiXJ1khdt7&#10;/FaoSXokWMDFMWsDjZns5CYY6BOhPHU79qva7J3S0en4MfBblUvXzc4vBMKlt2MpVLiGJi1oharV&#10;GlrhIVxRsypcgogS5jVQK9szP4N4i2vmuhvAtU5HigtFCl7ABIp/ni9MS7j4EriLRyodWMz4xQIz&#10;mPBEZhHKLX5MMLvq1ZRHsHqzg025NF8LtapgNVBslwJw4VTJ0lX0b/H8CEb9h7FY/9D38yNEkS4/&#10;uiCFcrHd3D8tlAuYVK5wB+t2ZIK4hl/qwvqdKMFxrYdQLTuIRmfpHdwM9fJ1XT9XHQp3h+9ANwew&#10;NrgJbWr8D5uOzfD/+pQP4cqnfdAZY4xI5epO17BsSsBM1a/NrJftm7NlH8AOxm9jxFvAdXBL9UrA&#10;TnoAS7cwIevEX9VFDLA0Y6sLYJ3F9hpwbZSzzeNywHcvTAnVhwlWjbv2+A5jxgDbm/weVmfME48u&#10;4hY3sDpwYbrO3mzaCrmRuKhw5XeXMVeqFTdEExcNLhMPdF4h63RuTHis5WtZQZMXbUxLGNwXrnDZ&#10;BKzBFWtcJFy6bwIW4Dl+RTzlZ/r+qNiI380biJ4Rx9rnO2DsNar5fhVxXzfxHV7DHtD9MWBfDeUi&#10;XlCFQqk4zhfp9hKw5SxhVIrji3W/s5hIT5sq9WlwdSs6GlxtP+ASDDu27ig/WKTfsfgsoeUfDLiA&#10;qsGlRMcXDlyuKBWDyhwLHxqpbzA1lcoYiy/H1z3m635ZdpDqUmxwczA1bGeYJWaybXffMGDqKld2&#10;nFAwO4idxjswsUMYkHq9NH4gbI3vaZ2OpYolYBmvRGWDPj5uqJCFm9iqOhZ9cuVy2RUw1Gv/5hSA&#10;EX8B2uFEAiZcZ8AVY1+4hzH429xE4arK1VxCY66mVELllJIzwLqzAlhre+Vw927EVQES1lqharaL&#10;S+2qWRv8Hrq7fj8q9kXl8qbUXuuFK5IXbPu6cHVcQeMsTMCctBiD/8CViavs3JFSR7kiy8fvHqly&#10;AasWWT2TGmYHUS1jpAZXQNDgohUujweEKhzXb9lIAYvKDn87vSX7iZ8HiELVkhoduN7B3uWz7kf5&#10;ExBV13AZ5VrgDpRA6KoJS4LW4NISLlTI93BurNTTA1fGbUKm65hw9KqWJlgtHS98fmmac7aEKtxC&#10;flwHnbvKVS3OByrBApaEkuMBV7qLOYkNEyauk/40d7mqZALlAiNtkZH4IvlbFtZNUhBPGUdhJiVM&#10;VMRAZ4XMjGGDy8l/ujWu25Drm+tG+GP4wxiPEMdx/Qz+gYnvbp3vqWN8Jz5wIAHjGtqWndDZzKoZ&#10;KoabuE78tal7OApUARg2Pol6GX+lep0KV1RuVKhsgaqVRnXirp45WglVAna2vF5OV7bK8dZpOeBv&#10;Tajep5O+zzYxl0AJFt+xbZQC+f3yv7lyrt+N35FQNbgEqoEVLiMwZcqdzgpcQhblUBxrbqFpdKvZ&#10;jbeEy3Gl5gp6Q82qdtxCj7EdyY0ATtBoBa4qWKTNhQYTgFAooGgmWKFcPXAJjjdb+4S/YyubWud3&#10;bLFdS+m70pOW0AIacO1pxGLAxY8ZcKFYqFdWUCQoQmUBrpAssh0uGvvRcsx5YAEX1n2P5wNIqA3H&#10;uaM5QCxEvcrV9jWBCeUCkAaHymTsNk/HEy7rxgKgCm2bamKwG+/VAjTeHxD5o+hPZwyWWUS+GMzU&#10;a1MqW6V/2ZgBsFShUCI6RABmJlCoBMlMIK0ZwnmAs2QnsmDcdePOG1DVH4UOGdNcANtnLFs2ZeBv&#10;XaLQmb7WEjK+f25s8UhT4FoXru2ESzdx3UwiCra5uFW2JxZQsJlyUAE7MP4K9crY67gnsZEV7j3J&#10;jaiQb0mNXqhwB1fWcQe3yunafjk0/Q5MUYmBRYwlVNVavLVrh+b7s4h5Dbj8bhKuVK5WN2j21DZi&#10;0prEaKl2970xua8bqGJtVeWKsaoeuFSsSCi4T8c27vF49AN+5zju32Tc1FxFIeCcgMubra1goTKR&#10;gGDfG25z8VQfy5eib3CNFr819Qol4/dNaBtcZiMTrgPcwQPVK2KujnIlXELSSp8CEOGig/ioH6Fy&#10;X3cwkhYBF3cjrtHgap1fC+iEo0J10QRLVdPda3DF4DDbwuW1TPcHXPjhLqcWgDWJ9rxqupHNdBPD&#10;R+dLjfldnhOQmdywmiM/p92dFrkB3F4+LjMrxFfn4ELFWpqdThMdhbaBF9kvO4wBOh3GLz+SJFik&#10;8qsZ/3UBa6arKGRCmXCtOk2e714FW1a5sITrTtkgBtv0AXsL22Xz1mLZGwMq4TIOI/Y6BK5IzTvu&#10;BVznoKrqZXV7KFU1p+2fraQrKFhnKzvleIdY6+jdzAxWsPbpfB13MMDiNb5jbYv/OdZ7t1xJgISr&#10;ljgJmN9PfHe0vVUYsR5huIX0DZTL6vZQrf2EKgeB/ztBqXA15RIiwdqmUze4PBaPTMUaXMbQucQ0&#10;x+j8xt9mkAUrDJjM+pn0CuDcxwQwVgvj/Vv0O6/VwGqmO9oW/4yYi/eoegdApe3f+x1w+cPyA69q&#10;xAimH83+hQpFx9e4s9NqQtXabsIj1S6ArGA1uFzYplexWrxlKj9jMWO7dAM1P6t3O9c38JgKlWB4&#10;bdVOUFqQG7EYNwHhUsEMgqOglw4QioZ5Xryf6wbE3JFcKWhm9TSygrp7xk4thopA3GPsd+CK4wlf&#10;Zsb4/oyv6Ci5OKSWbmczY7veWczC1ZQs1AxbI94NuPgOO3AB1ka19fVULx9RtD6/XbZvzYd6CZbq&#10;tT+BTQHY7FxpDwR3XtaRYC0uA5Y1hWkdd3ClwqViLW2Vk42DcnR4D6AcMMZUrwZVNf+PVC3dNgFJ&#10;sASpAxdgBVyCVNUrUvB8V1H6BFyRcq9uYbrUfn/C2gNXVa5QJKCx9TdsoDXlaqqV5wGd5/L7CoBw&#10;qVy6bYLV4IqKdkGKWA6Vq/thABfzsrDIHqqkAkafM5MsJ4YYKlxzL8PdDPXqAtaBK0ylqnAFKFxE&#10;9y/UiLtYZA3pwMJlPNQSHlHsq/XAJTQBF9cTJie7BWABlsBlHBUqyPkNqF7zeCqirwtGwuHf09Su&#10;AxeduqNc4f4BFV9aZy0N9rV2XVcG8o45s3oW84gc9G1wRQyFuW06fmENlbKDePf1NTqQFskLOsWG&#10;gTh/o7FVd3JlJk00g/5MW+eMZsEKEzJMdYsbHDeqcBX5zmIMrKbo1zZMbnTLpmIMbG6z7EzMlT1c&#10;wj1irj2Ua396tvhk/UPgOsAt1A6BScDisT/CVRXr1ITGimNdKhdwre6W470zlMl18ps7CFCnxleZ&#10;0Eh3UBeRjutvwY1Sd9DvoeMC8r3kTSddw1Auv7vqOgtTS2YYY9lGMS43qExk0KFRLBXDCgyrIRpI&#10;Da4GW7MOXGz7VH1nGSdcGWOFVeWK5EVVrgCJ/VA04cNSgfK4MXs8DihUTLjo88GIv5/X5e9w7Czi&#10;tIzZwjXswMWPq0u4xo8aKfmAq+saxjgTIK1EYgOVUq2Ay33hUr3cXuS1VLuEJeFKoBIuWpWLu7IP&#10;JzMOi6esc56wNFXpBSvh8rp8tqrkP1fhsvU9zVoKv6tcVdXYbqqlqXi6gTH46yIpNZ0+s9yFqwGW&#10;cN0JtcoJfvz/AmYRKrbRudsCUoClL+6PqmWmUiVrgX8bF2ouYrQVwAZXJDz4rjJ7aCGsYKXFrOY1&#10;B5ktkULB5jbK9qSAzZZ92v2pOeCaR72Eyyc+CpePWK0PrFtuS6S5uKeKRZyFS3hndbucbR2VQ/4m&#10;18ffCdXS9SMWMSOo6qpYpx+UvTNcRL5bFXaRGFVlcmJkKJQ3HWLRUK5QqTTncOkKRk0hatbgasol&#10;XOEShmrZkfE69FT4znpBaqt6XYTL3zVmRJjIAEbdQrN9oS50+JjkiG3yt1+EK1xAfxfBYj9iJ91I&#10;4cISTt5n/+F3zsoN42Z+T/6OfAayn+vKUGYMe5VLuEK9+EF5Y7zZL064MGOsnFWsCQ6dgPf0mnC5&#10;1mAApdrReg3HzFSqSGDQoX36RHsCRZS48AUEjHH9LjRtW0vl8nO6cDVrwGgduPjyMx2PBVypbA42&#10;26qWgjW9THxlTGX8xL5gnVcu/lYBo8O0yX3eide8Gzutgs6yxRfsHdxKhW3gbwoVIAmZxjFdqC5g&#10;/FD13I66sR/PE+NmEuvN8z+3x+vEE/D9MbcyTe+Cm1ZyRE2igM1vla3bS2V3Yh71miuHM0vlwAeA&#10;o1pHC6laxlouj3YSYK2hWmuo1ma5u7oFYNuRxDjav5OqJVSAFG7gmX97i7EETTMLx29RY6xw/4QJ&#10;i5sRsaguYKTc47viPM61CLctldam5bcSJ88RLmv4HLsUHscrvTmeg0ioPVbVTFPR4jzeI1Ster0p&#10;V8AFANb7tcxgg0tzv8Gl5fkNFrcTMkutcvkAhMPfhTYGsXU7+RsahD4XuQH2wNoBd8h9frgeuEyt&#10;hzvHD+vAsCn5dcCyHCjGwMwwsh9wufy0cPH+BkIXLr7wc3DRaemY8QUTb0WcRIcSGjv+RXhSufJ6&#10;7ndejzbf0yzhSpXqVapYeKRtI+8q1yxu3vTKSZ1Sbox1D7CsGUy4vJNqCRjb3oHjbosLp+LSmuVr&#10;kAQwdErbPX9Q2oCL1wTP4+28th3GtnAJVmQX+Q4zg+iYD9t8T/HkFAFzCj1mwmMT87lg69vGYriJ&#10;C7tlY3qt7E4B1jRKNbOMa7gCWKvEWOvEU9oacJlq3wQobGU77Gx5t5xu1cp33MHm/u3xt7WbglBF&#10;BYKKwd/q/+8AeXOVE6RUKG9GHgvAuAGFYukKGgbw/+hS5SrLHOO4rqELe0ZVe004CZcK1eAKlw8L&#10;T4Tfse0LViwyA0gx9hSZQTq8Ksb/EJ5EXcjTuKi5hSpUr3K1REe4gbVEKl1CzmU7HnwHSMZcJjMM&#10;neTEz4zxNiGP8z8CrIQrEhobwLV2cA+jBQafkWS1hRXBURXMlxB3VECyzCWUChfQtqlZHuvGWd0E&#10;R7qEUUXP3SsWvW9wAUjAZYuZYAjXj2NmCqN2kOMN0jwnQYmMIfuC5r5gJZBZBrUadzh+IK7pNTwn&#10;fxhjro/L/Oa9XPikZyBYsKYdMEalotLCzmLH4O/WpY1xNv7HNVUWizQ7P2AmK/jRvPvR+vQLwfIH&#10;bhDZSZv1whXb9b0Bmd9xwEWreWcP9QKkAErjLs/3qlu2wb7LR29s3ykbxmGo2IYqdhu4ZoBrrsG1&#10;Uc6wE83qC2KsO8s7wLVb7qBax66ee5KxVie+4u/yfxCqZo4fRf0o34twBUQVLo+FawhwOW7FfrVQ&#10;KDyVDlz+/tU1jLjL8S1dORWHztpA6oUrlMrPr3A15dICLn5XX4/xL/7u9tuoPKqJwJhy72QGK1xN&#10;uVJ5qnGeYIZqBYDEcT4C1v5k6MRvY6lfJMX8/eIatsKVYAVcMbDJXWsF9VoVGn40yYzEhn4/F1HV&#10;WjFrKFd1DTPm0vJ4KpaA8cVzHV1LwQrlEi7dLNQrXIKAI9sGinAlJIKlmS0ETK4lbJGxaTBVaJr5&#10;npj3xZcaysWXI4ztenGOcHGHFHBdwFbO5HiV7qGAqVSuHx5A1butf6+Fw/E3xd+Y1n7AAIsfxB/P&#10;DtkgaiDZ9gLWe6ydF3CFetHRTNbQGU2SRBUHv0UMNGMBF8csqRIy51LFQ70BcBvI1hZ3yubUCvEX&#10;gM2ulmPU63QxwToOwDYBbCsVa3mvnGydlIMjVAv3r1W8G3cZayVU/00Mkqq1oRcTYGmAQqwVcNHq&#10;LneSGsKlW8s5EVtZ9sX3ntXu7FdrCY143ha/TYKVwHgjFK6mUh4zpuoc429LAy7PjffnuVoAx7kt&#10;0aAJToOr2UW4mmKl6gmXCul5/xN9qPVXxcR+de4GwLbpeC2VC2icvr5GMK2t7qksukGpXm5Laxuz&#10;icAbmLpwZZtw4UYBQzxzife5HWvQCxcug7GNrmEse1U7/UW4MgvZPR5KyOcLVgzmVZB64Yr9eA9/&#10;jx2UDqKyBAQVRFv9dd1CFbSp1jydIQaD2dY1FC5dwKwIMSbk7+Lv9X1+Rn6m28DVoKqAaQ2uBs7v&#10;g0vrPc/Eh9+vM1+jro3PizEVPQfVQgMq3VLNusRoYx/A+N22sG1cx82VvbI9s1r2Z4m55n1u8Wo5&#10;ArBj3MGTpS1cw10A2y1HnBdlTmYHhYm/QxOuSFwIFrbLti6ryiQwmQkULn7zCleMX6H2Ga9yA1WZ&#10;mjqZpIh6PQDrwMV3GBMh80bi75odNUHaADKTFBHXqEg9itbGs/Jh4hwTLI8HWB7DuF5z23rhilR8&#10;BavFWR24/DxVS6u/bZ7juZk4af2ywRXjp34ubcZ4CVjAtX7MnZC4KcDCVkypqxbYIj9UJDXo3AEA&#10;ndf465x6VdA0j2V2T3dOFVO5VKuMXezQ+YBnv/DsrF0l6AEtOi+dmn8gXELhFiysF8p8f9dCubxR&#10;BFgN/O658eXQzm8Ra60ZXwE7HSFjLDoGrWMz/thO3gy4NDp5+wxdgQBapeEHELCczsKPERm1CpI/&#10;pj+WcHHMHy9q27zDcSyyiPGD1h+STp2PjOWauht8PzGuAjwxV867O3+XVSDenMJdD2sAJmybtJvG&#10;Y6jS5iwKBlx7CysApnJthZ3iEp6t4A5anBuxlm4gf49/E22LsTS3zYQuucYFv2GokYCFy8fvzfen&#10;Cx2xFdaBS1ewqpLZv51j3Cq+0y5caapXzCQGoLj7V3ACNFy9nEX8P9FaQ5jzuDjPDs95dmgHeaPG&#10;MGCrYFa4ohi3qlfAwncelRnCBQSm0tssii5YecOMOKwC2CBs/aC3TwXU/B0WD6RyZdz1wNoJYOEW&#10;rBBzWbhrZ1ZxUnX4onA5dPMyNsoOGyCpdHZe7mjGXWsmNgDT92W5k6C9W+aASzfMDmwmyR+p1fL1&#10;/pFtOwFJyGL6CqZr6l3cEpRQoU99HzDS4UP5+CcboA3GmAdky+cGXOuolB3GjkFHiPUY7RB2YH4s&#10;wcoFTfMulUA185oqFx2HHyMh4cfQpaqdM8ZHON5cxmbtmG5g7/F2zPlk1jvmuAr/G99lPtqUzxT6&#10;auE+etPhO4k10GlbMiRiMn63tdX9srmwXnZwD/fn1srhAm7hIi7h0k45XT2IMqe9SK/neFb3729g&#10;0fG4roPaSxuZqGhwacam5xaWUbniRuWNuv6dfI9bgLF78r+/Hy4UzRjZAt3mYnXgiPdiAGOtYIBU&#10;FSnM8qg4Rmsn9710dH8v21AuXLqo0kCBLypXwNXzG8XvhcUQicd64HLf60Zf4PfJfsXn8PeEerLv&#10;GFmL8x5YQ7ki4xeqk0qV8RKKgx8vYC2OamBp3XleGHA5/rVEzLZQAU1I3+1RrnTFhMvO4LLCAYaq&#10;UEGwEwdMwiI8tny2caBw6RY2WNp5bvt+ExkW/OZYF/84d5/MGlo25Tn1i+FL8X+crQ89E6hw/bj2&#10;Mp+h+9dc0/ys+rfwvs4Xy2eojBYAd5SK1mqLSMVXgDrA1B8tFI4feIuOfBEuLeGyk2vs+wPyd4VS&#10;1c7a6bQBlzcczqvfzSbfSVR98JvEY2RRsFg2YG6zbBGHHcyul9P57XK6sFOO1w5RrXf5u4EplCuT&#10;GP4f/j/evS358aHfqpIKZTzVC5fp+LhxYpG4wA0UMOHyb7TO0lnEO6f/21GuTpxVlc0B+CjSDTC6&#10;cPn9d+BiX+uC5PebMIViAZ1wxZoY1aLTq0De5O78byiY37ExmPWDqlckNQTM77z+BuFl8L6YkuQN&#10;pwcuryWwDd7oe/aT+CyPcT6/fdYomoo/5i4TyiUQKlZTL+FKcz/hqiZMDhpjQhXVG/wx/9/CznRJ&#10;khw50vn+IiucGQ67q+vIrLwz6+66h8slh8d7xeqnauqOiKoe/jCBOwI37IMBcLjHpdIArh558jY8&#10;GxoC6lxSy+X3YygYIKC8nsYFmHXb3dv1hiuWy2uuqZDhIi5pVIgn12DJdaXVEUmP/GiQv7su+QYj&#10;9cYyKR39vgILWIELv6S1SxrSjdkOWYDCz9f63f88OOEsKlumgGP1UOTx72syXas5PuUGJgOGlVKd&#10;JDkkLJGyeT2qcMcfLpUFU/9wZvGe7yWevz7cP7k+vAUywfbh1ZfDe4DyRgYWi2umg1l7+Au1AwzC&#10;2UAOLuf4UvzYWQasS0HGBoZBBC758Ud0BktrLV6355QD/efNC+TIcqn8A0Xhou0Bht3XTlH5Tjtw&#10;+ZUSQde1DlaezQRAy7cpC1euSXODS5D0PGCszA6XB0GJPwOhtgTOU7hI/xQur/9n8EUP/OqJ5OxG&#10;livWS40EGANXpYCheFE+NaI6z9ZLHWgIJDwI5uTGueMPXK8VH6slOZel4JgRO3GA0oJlCqh05Rau&#10;KrkVHaiVHustFMijudzkGbj8igoAqOGTLpWVyJ/phRsCJSUceeo6ZxYDMkLY/JayBaKkt/qtIxdC&#10;pxgGOkadUot0BJfE6yrdE9ZKUrjUGW90fwpXjtwoDZUVmAyS2gCospOY+wdZh5xqCJABU36OSxit&#10;wVRPPoxzp6kgf8L3SpbrvfoOa+WzggCmURoFZgODtPwps0e1r0Big8dTPtZSwIW1l+BeYv2Byvfq&#10;E8LKjw/JvNZU0HBhXQwMA5vCYH1ZK7KpgSVT+QtChUERuLBclMlw0SacjJC/D+cOiOiENxR07e14&#10;TQX9nAzQgErCg2S39Qlc+GXdrLY0OHu/cw9U684i2+2xYAG4euoBWALEgMXr/2dAVbiwRKdwdf3F&#10;tc8WqlO81sJi6TonOJI4R6UubP2Il4fHwIXlQp5rncPRqn2qFUVno6SFROFxNysipWLHMnCpwYDL&#10;8RSeMLru+190niup9L3zJgXGahScAtH4BtJ++0iEf69P/SoogqeZyq+WCKCSXwApaIZNkgOvTL1i&#10;IeKXaUqtVy3cBpzywILkb0pHfM8OoepnuIBIne4RXaI0K4FM5aFMamP/X7Os2Bv1Md98b7n8n1Mq&#10;BzuEnDghfaDK1A+LJJhmswIXkLxOFVQ7XOoPgdKHxQ8fAEPTLkHAQ1ZAoO08A1KZPcUd68X1Clbh&#10;AhTgquVyfVRPTwFtpaTgajvS7W6hgRvFN7CANacomJK7bQUKssFF+9Bf9AFpKi59znXgihu4AI76&#10;ABj6oXpLR6xL0keORJGuLZcfHguunB3cgbJrUCQa9fxAWZH9zEtg+YEycEms6BKAIDxQ9eEx08E+&#10;PH7BOodpHuFRXgHAW6yBlUafrXelUylc3tAYsGqBDPZcd7PBIKjCbjCJv+Ck+8LiRifspFNLZGDk&#10;R3z/NuHtJ4Xg93aYRf5edKtTAKJw9T5wLYCx3b0Jii1XvwOXd6UaBwh1vwOifFT3DSSN3NkdDFwo&#10;mxXOO2vZ5csaEFEail+w/fxKZfFLj2qTdWfQ66wNLPUrUAGXLBXXXktpzeUH67VUAuly4AIQT19V&#10;PjaDbHnYhJBy9/Q67ec33OlTLBh5Aa7crV0lVXCuSYOteLcTwBkuuQpDOMIw1fe1wuCu8bn2Q2BJ&#10;4FF8gBkLtsElywUsjYseEB+ICI8QN3AFtMA1uqL2hw3+ibTPus7uBBcPkbupwSFZoLLlklJ7g4PT&#10;GgKF6RnPuXxaQ2B4G94bGwOMJNNIppP5tjwPjQELuVBHAFcKpAY1XFpPyeUtT+auK1yk52vnuyu9&#10;RUpzBAKKoQqSTr6JEUUHLu49L1ajebqgzjGgo/gOJ/82qtMjLB3EiCRF8Dfy6FSUhgU0Sq08C1bh&#10;anqR3AOZNzqq5BLWRX1Yu6ZBPCwZUynDQYcXrAGJa555bX4qDwdLCWsrpJGVtRNpN7/tdLvSt6sy&#10;5dFAQMbCYRm99Q8wgqnrrVou4DJ0uudZJv8jbEsGXILK/4WldRbTPNoXALwVPsrNWtifjNBg5Xf5&#10;sIDEZ4qodi0YKxxAiZVCmbFOTL18rzAGFj+FdTyBYH/9zsBHeNZlbNvbonnql3UXAlheY9Fn8xt5&#10;Vg9SBvXLCVyZIu7ljKH4T7XH/1Va6lOnz27hwHXHsy5bI41Mmj7wZi4Wow+ScQ2XEsBibYAZSFk1&#10;dQ6WJHBh7WS5foALaNUpVnYBJXBIh3OLbM+vlovKWeTnTQ25VAQpUA2HxcKqARgQARPrHRQVS2Dr&#10;2PhSJgCzlUOhBgbeUHZDKX7zQQCIDRgOlRomuXxxKJsI+l3p0UEFY4cLd9JWWWuJAox+V52xXoZL&#10;1ozOzTc+BIOVHrgEsfx4zoTF6vQPuWeqqGmYYZNi5m3riauOZ4rHw1//p5jSB6q8kyV/ldHuhOG9&#10;LJ6TsUGBlebTecw2UHweBG/rLh4Yy5IxlfNzNwnrLq59NlDi0+xWNtWZsowio4y0J322wYUFRAau&#10;WppTuOKX30m36yoO8AKP+3+J63Cqnx/wThpJhzCqs8rT1/47KNJPgLSupVKGY7heCZpMC0krs50M&#10;7rpWndA9t78APDNYH/4mzwDDK+g3774bLpTaYA1cBk3gYa0AMdYLiydAdQ10F6++59kWU0MBtU8L&#10;da+G5L+UgdCnMVB4XedoVe77flfhYjrI1v2q9Dtc6mgqhj8N6t/w06g+cLnR1HhA5615GgTR754+&#10;6veMXKTNg+PJh4aW63WeGo0vN23PWXAFGlYtC2kUKRaoHbVDlms2NLLVzRpLSi+wbLmk3DwI9b9Y&#10;Ahj++h0ICU88lJ9y8Hlm5y95ZAueHTlde72BEpEP8VAedf7br6QTeN/wLGvuvUMoFwCxamzb88dw&#10;7PZhjVgzMyjaqmCpgEsu/emP8Mw6iSkgGxLewVSb0F5I+ok2Aaysb1BIFJ32BS6mgkwtL7GSuv6Z&#10;5co1EGGRlDb9N/6FCRcdWO8bH51IGgDGtFDl0LU/VqM2QgBshwtdiqCDyUttrTCdBtZyceaQV1g4&#10;DRS4BKTqxUDeQWXgGrAkWCK/8q8GtsUAME0RgS1WjLUXUutFPE55YIWYDn43UC9lpfxAcayWG5HG&#10;JE01sEUVcDzS0DXWhd9XuFgo9h2xDSRJ4KJiQJWKZ+OCuCqPKk2jWaRAPl0id3s7Wf4MCP36E41L&#10;fPJsHm5cpoWMSMrL00EEhVZjMorSmcQFMMMkYP2cio6w/7jyC1xMw0gnwAESHQ5gKLrXYig/v2GJ&#10;JHn/S67S8C4ggwJtpzLZkqn+SAcURs536uAcYQpAhgrAuOdVElzlzU4mzxF5j88WScB4p1f9Z5Bs&#10;udT+6ruXy/qKB7/+jDRgCTC/juF+UDncJuSjOmmkt4VQmdi9Y2cYuLxrSJqCmvx6QqOA0PbHwETq&#10;t4ZFF0791vi2XAKKcrFR5L8DAjDKpTbw2l9tB1wB7NhyBS6u1b6qBwMFA0YGZMIdz6ToT8MViwVQ&#10;C2BM/YCL0QxLg+VCBBcvivmlvonDIi6QxYpdynJhqXhNg92lwuVR0HBRgCgxhYF04iZ+poXdMbRI&#10;kQiHHxVow+1wpRGpIF9OBS4smv/MTo1huEhbZeV5Gl/fTQMmbM6gRSkLF2mTB8Lvtp6SWA81NGCp&#10;0ZmOuPMKklyDqnTotAp+hotGH+GecIEriphpIJ0jqBbAsGZdRyZ9oGAqxmsvykvlMVy6zrRSEEu8&#10;7jJE5BMlt6JTJpWbema2IGs10LCTh+L3/wC8cSHosDT5E+99CmiryTpLgBly1Z+0PU3WtS2D4EKJ&#10;UVAGNfqyj2oYbP15dOlY4WKaxwDIRlXhiJup3QoM10j1IlO/Hbj6dUOF6TMDW/9r6wgudIVr5XsM&#10;V/yxUujXZrlUN9dJ/RFdiVVGJ9MOWnOtcG0iuPxtBMFkyLAmaggg8/8WvT22doWD6yutuYCJUe5c&#10;cNVqGS4adcBxxwKP01ABuXbDC+INLsIkXOBqRRgpAh2/1a/AsDGTSu+AtW5AgF/Dsuvn4y72S14r&#10;XO4oNRhKyLqODvLZP/3W3UY6qGLln/S472bBCpcthn4nLL93K5+pYK1eNjWID1BpY6er3/1WLG1B&#10;28mlPHyjj+c/pPnqC/P+sU4S0k55AhcDBnXMA/T9e5L+Vglw6Z7NKKwUMLGmyhpL7SIAvZEymynd&#10;bAHwriu3AUMK6KNGVkSmasDF7CSDbHeUcT37UPkAC/EUXlLgCg19cgpXdYBrfkPaf73P6fkMAAWr&#10;Aw26AERYKdKobjbNpMu16kwc1Ye1l+GSX97AUDpYb8Wjf5iJzLQw07yKXz3BFUSssYAJsGzBWHu9&#10;+ZvCBSysVQHDj9+8S6hGY+v94oFjRkCqjvJ0YIercFS473M1OsHPwFxR4qlsAKyGqOQxAB1DwwAE&#10;cUgfv4DF9DBrLpVV4VEyFNDAudyjsPhLKIPhkuA6fymwy0xj02HAJWGXiIangypN2yBIDArASKp8&#10;XkcBjeqTA78oJODpN8X1Gg4QFAc/rBHt62mfJKdUpt10bSXi2U/hIr6gigKx+A9c/vM2XWdg2mWF&#10;y8fAgIt+o8/YbJBlynErlVthbKVU/26w4F+4OlCQTxQxyhiFB65YxmO46NdYtnvCqsx+o1xCvG6x&#10;09ZHwIwf7XDq7z48Dat7yud2UV7tL+uT2qcgEa862Y0R/Ai3Wi4EPyzaphcMNtMHhqvWy0BJfKwJ&#10;V9M/dg6ZBvY9r2xsAB7KGsAKF2lcDlzPZbGe3wkun+FTGg4fq9KCo8iV3u9wxT9KdAwXbi1UQSpc&#10;/a1Q4YcQDphW5afM3lnUNQrPvLsf3+mOV+BOedthCB3/R3BtYOmeaYjhUpqFC0AcTvGzRR+Lxojq&#10;tZU6y1ZOCscagThNFzdWk/yPy+QpjH5HnPcoUSxJgKOOnGxhkPPGgpThCC6BwiyFqT2Wy6+DjLVi&#10;q74Wy+s8w6VRXX484DVcyguwGOltuVQnXNZLhetHy8W0LBAB153cPCpROvgXDrUFcnpN31D/DSL5&#10;r3BtYZU/ZexzPdrGeiM98I7rhCMefYt0Ewyrhl7VcmU7HuuptlHbejBRPL/xoQGLa8H1NyUMXLFW&#10;KGxEEM1Jef8Tiq1YLJinhmoY4AIY7/ihvLrngTO7heeC6wVwaQQEyGO4NEVUAejgFazCdXzcCpdw&#10;x3AVGPwLEBXlN4M0YSqOv8BlJf2dQYHXtYFhwlEWKa0bdqRwVYkrWFY6I2AFpoKFoNx8zAVwTy2X&#10;8xzg2tleA+Av8f0iPmWxpM3iPCezp1y6XndIf4QL+NKW/qArbX8CF1vifRjsk+1aY3nap3oeTwFV&#10;zpH4o0wCWnWxkkn5fPq8cOmaHT8swJofz0K9tkOXGPWBSwJc+RYKA14A6qkLZIUI93+DawsLXGoP&#10;2rtTwy4RaE/Cb3DR5/S9ygBcWYqscLGOI121B+2sgYt23+Hyc67vUrB1g0JgYbHkX7iwYIDHWqzW&#10;61LrKF6H6GIf4WApz0iwXOfqnMJFnFo6pyUlp/D/CK79N4WlTJJCU3BwT6FDTuGqH5LpVeCKxdU1&#10;Yr+M6kdvRNPANLTKgiXjuh3HdTpQMo28KbeEzjNcShcBEgOG4qOIyocR399+QNSxr5V2QVzhylGl&#10;3R9FZgODgS3rN6WnMAwS5G+o6HQpFmBRP89Kpl1ttSQ+2yfx6zZMAVlXvf271sgatHSfKaDqhRgu&#10;2ov0KGsAYyrELMFAN19J4aId2G0DFv4zwNNCw5X/2cb1mkv1Xzc0quxe5w4gbm/8FmjoD8dd/NtH&#10;9fdvSscDF/2iPChj4NrjI1uf09dKg3SqR50WvvnOdrzK4kE19eV4FVN2WGD31JbrftZdfn6FIgOX&#10;JAd5BZmnhgEk00LgwopJiekgNZafeeia317otxfAdfNtLFfiosyk3RMdBYprOj0PF/nuRqaFmXZK&#10;qQcMr5s+BqACs8J1p99wC1LhasPUytGgKGCs1w6bFdDpqjElNLKfj6kMlM+NPQ2P6zLKdcdJrMST&#10;7qZgNLw6p1aqEmB+hGgNu/obmPErnMTnLfJOLYGL/L2O1O+7xVKZsf7Txm53XfMdCL/hrP7zQCmY&#10;vK0uAPz4gWmg2gGA/OAciCRWNvKTNWGE7hlN1xcBKkRltZXQNQMPYbBcecbFM08GYg4XLHBhDQau&#10;bhi5fQuS0rCf0u6byPRHQWq41a/iuCprBwDKRDrdcUaIcwSXrndR+9L2bNLMuou2dV8rX/8Zn/oA&#10;uBiAzgCray6UuHAZsLFauHl4jOUqXMzJZ7pnuNTAwCF/b2YIrue3wPVNcbF6jPxR8BWoY7jS+YXL&#10;o7J+Y7ve5ZMi5SFxIApgwEVD0sFI/f8xXIXAoz1KqnuuDazKkfOIaeDTsiL85nsa3NvIdKw6CVE6&#10;BsCNrk5U2gVplZ/CpXvK040BWwOlU4tIegUs60Q2aWIBKb83b9weulcarM+wxrSpj7TNbqzhYnCU&#10;eBeXPvKIqzQRrtWntVwABlwelUcRvbsnlzbw8yCVyVZhsVjAxTc4qEPgSn6s69jav5CevJQLXLU6&#10;3rJXmvt6J8K9D2mP/53SLIgtywpXB76KraH8aL9O4yl3p/cFC7fxK+n34zUXX+a1JbPIT+nS5nDE&#10;rOLs7p3WXFpf+Zvl8vTmBXAZpkwHDZev+U1QyZrxPGvbqBAQFikbwPF0n6NPL+6+HM75oCXKamsF&#10;PLFcKCadTKdyvd5zfIpPteVPDCL3H2VVNQj40DBwSQyMKtwGyaIzjUBjnAJXK4cC1lIZMClprz0F&#10;VRn3PBRXje+Po7qBp9GV7pXA5l02L7jVuDxDA7ACnLl4gAGkU4gKl+f/8vNURfdej03nI5uVlRQu&#10;BLgYdDjP1vKzYUFbVGhX2jRvKmSzCClg7OC6/WlH4mjEXZULi+wT6gi/qS168gGF9FqIkV9x/Aau&#10;6sBzpK612MzApR6kz5eT/NmCNxqwHjU15MABU1L9VgiAh7+EKkj0q9eYxMdPdTdcI4TziRpdG86l&#10;/G0Hw6U0fTZRdfHgRX4T1vku4U/jR0ele/SF8gGwTHtVR/WVd2e/pr+8Uab4houX6nh7FQtRsCpY&#10;MkP2VsqNKwEunmdlajjrqQEscH33CQ3gwnLZagGuBAWPG0tVuLg+hYtCFi6slk9e0BC6R1D8fm67&#10;jQBM3EfaOPyOpRFcVsAoIvAgtQqM/Ew9qaPzIV3lQVocOPUpfKXpjQSFveI1HSyqGvdejey1l8T5&#10;oRDyYzRnTg4wWBt3hn6rAFjh2qBRmVfLRdxOX7knHuuzwJVNmgwGqa/hp31kZWhPf27cgJ1Yr2m7&#10;ut52VvwqWhUemHCBLFYqSlwhLEpKPQoXA0vLX2FNy1SU9Zw/AvSovh7L1TQZqAwM7a7wBkjlcpl0&#10;v/lJasHw36aVEupAfVY4uLaf+o+BwmVSfKZvntZOvIalTdwGI57Oyi8PktUn9KMHDvqVZQCAMaCS&#10;psJJzm7efdV0DusVuIAJeF6+/iK4+J4h04UBbIGLLXdDIPGp9YHrpcDyCQ1ZNb5TwZoLf6Ya6cjA&#10;ZSsmgPivr/wlkcAauFACjxIovhqZwqJEWD+/PKh7H2eSWyWhAfbGicLsfoGLPHGBC5f43kGUknpE&#10;wp+yqY5Z69FIUdI1n5sPKBmNjeVSmsCljrKFkeTjNVIIdWDgShn4vZZshWsFa/NHJi7xCtc2EEis&#10;rFNH8qsb600bUO5YJgDj2l/mUl34vUIaCICw6Ced+ldhvdEgF+uNW7CszOoTfz9igStTJdVpXAYC&#10;ypuPgQJYBLgu5XrL3fkEnMJlgKgXYHMvcZ4Kw28IfeEH/MSX2MIt9YoO7H6U2+2qfmNA7QYEg5PT&#10;MXDoAvUib+LS3+gN8QNXzkyqj74scOk3ZhLo2Nnd+2+C67sWr4zWUeJrwfby1ReBw3ppsV6FS35H&#10;nwGQ9TqGKxsZ/ggM/9Yh+ChopmsoKdYqUF0ovQt1PP//FcuVDQ0sBYpvK0UD6JpyGDQECJwWCnLc&#10;iEBDXvVD2QqXp4XE1z3X3W3jHuE3poWkn3OTABi4ENK0UuKqzO4wdTDTMa/fSEtpeFvcHajGlpB2&#10;LVuhASzi/ByufVqIUC7kj+EKFNxvZbRCcB3lwA/QfhiMLDtI9qNeClOlj1WRgiud1UrkYbLKIylY&#10;uJkKxkLkGsVVmdS/PiD8WmXheZpP89DWqQP5eMt+4LKVopzy63M9l1HibXv9Ttm9E4gfZd/qn/Ct&#10;a/ySj6eaKhuPGfy+HPnrGhfxpgT1Gv9+t9I6QvtTN9Xr0XAFLISpYfrGcAkswXLP9NC7hrFUL199&#10;PVz+Q7hkvWTZum2erxQxEsnqMS2UvLiX5dLajIL6fS0pxwqX31wWSPzHsqddus8zEDU401DFyYPc&#10;AUpxrPT2V1pSfsNF+qrMJs4HBUpD15+8Ea5pIHYX2SDZ4knIK8e7AEvhB6DCRRnbcQj5szvHAGCl&#10;R0mlBP5MGvcS8oo1U6PToQj+5Kn8UMDM3Y8B624fkqlf8rAfacmPMnSdZChUFvyiVFLS91IquZk6&#10;4SfgiKOw9x/H8kxcK91Yoyopz6cCVpQ+bborqM81qlyd3gKXPyLqA7t7+QsXr7bwcRq/EybIeM7V&#10;rXjycV5K288ZT8rVutWvwDNt9Dtc8uO3tQ1aN095fU9/UHZgVH5qm+zuyX9gKlyGjg0dle2WAYow&#10;mhYGTPJXvXjTYCRf9k1f0U9nDzzjEli3AgW4OPHOrqCnfidw1fUu4gDGKXimciyOmR4WLNZjfDaa&#10;9Ze/92AlkOJKYQNXFLXrgCouz0AMl8QNpIKi8N6GH4W35bEfo7AUHJCsPA2fDYg0MJ0RKdzd5LhT&#10;Q23W7FOmXQBLeRxO0s2RwvUzwIC0DWqYlJ6nBtwPCIBk0XUBM+AK26lj1ymkYevFyDi/rXAhTdOD&#10;yCjQOmrj+vPeUgpg4EvEVbTClWlUyuEBbPMjXurMdAwLxPtunvKiYBKumVYxGAAW38TnOnAJLCkZ&#10;I3pfrWegYODxm85MC7Wc4ES8t+J1ffs7YPFayMCl/KlPQUBSJxR890NsSTcws6HRPmqdLaSJdVIc&#10;rBzQFK5aLfxsqTQLq7+Pm3kGUDiRtAeHrH2Os3CxHpNe0V9n9x++i05ZBAFmyN5ny50zglgvIFvB&#10;2qyY4AK8fnPDSocF0lorIuv3qN8Fl18io8CqMGChuLZcysfTyolf2eHCsgSIxilg2eBIA7ohVWnA&#10;KmCUy+FRGkYb/CetDa7xi2Lt95QL+LGcST8bAwh5/QAXyqa4G1y6puGtgHQA15O+O2T8DZvyc5iB&#10;CCmUnVIiQIhwveUDNMofhUN5mLYwdWKE3Xb9VHaX04NM/Cg/7vb4QGnRLqvick1fkCZl8gueEsqw&#10;lzlrSG/AKLwt15fA5enRN8UBMCm9IVQYdOFK+sGb7d70YmdZ7m4NI25Xpduy1F3LWEHp9/vASdnb&#10;P45Hn+saPfTO58hmpeTfKSHXXsqscOGngSptGHhYogCSp4OSt1Nv3mxgui+4tObiQbIs1q3WXv6m&#10;hq6ZGv2jqSES67VbHl5LYRp4bpHlwoqpIbuhARTAEcuFABFpJP72KoKvR8FVgQpx2Co3XIj8UB4r&#10;uxrA66dR2J6PLDQFByCrZEAWpQpcez6BeYc3o/gpXFhMLGTgCkDAczML2kITEJL2KYRV1E0Aid9G&#10;6RHSbPnqhwJRBysQdedaLn8Ev20GSFFWBasCcs/Iy65X4U3dSWefWrEBguVnc6VT1fzdEV+zYucy&#10;FtZWVvn57Wl20ADrq+ouYWrY6S6Wy1v/sljMbICLY3LoygoIFqhl5jrl2q1ywyFtAz8ucLsESPwq&#10;jU9/oYf+TMACF89p8ferPPQJcbBc1tmkkRlS0kFvEi4zlK61Oi2M5eI51/uvSuBvyoQNDdZbgQty&#10;vWu4WC8E0OoaLkGI4qGQnBd7IaAMl8+NaVTStNFrIgRFHkDyvIudwdkUsWUoXFzvlqcAnMJFJ/OS&#10;pT+3TQOqEbwNqop3+gmAUZxIR+iuHWIdjwEMQITbO6hwpa4Jk0YnvhobocHJm4fyclHawsVvlLkW&#10;DSEs+RlERH7AZegIM4rPzlTLv8MFhH/3QWNgsvJJgOuScqHIKlPLShmrkNSLNPoglXz9yEHt0c0K&#10;whOPgcOPEORXiHgz+lHTIeJ3jeipoUACrk5vOx08yoP+1bQw7/nlkDfPRIELkDotXMschQ5cLpOu&#10;t51B+dEP+Ln9mKWoPB0YEcLwu6fDP4ELHcJtP2Gp/HiJTQxdWxTGhwumLIbYOvhvHkB4y7uWq4PW&#10;2T07hcDFSY0NLtzAheVCAKrWyw+UB458cERhgUvKZ6AEF/PoLFaBRA01gBHPD2otsVzE2ayfRpEo&#10;8neHqVLFSikO5ZhKBTL5CfC+1dyRtXkUroITmAIXjRSAaHw6sXCpngNdO4g6nMJVceeRLxbLeahj&#10;Pv7bdHYknRaQcPEjP/9xhIRBgTAN2+uK60+9dY3cWqQw8q+lYuPiSgpxpfIErpR7VzClrXgun4R0&#10;UXwsE78TLlPmKDRxo4yxTn62pnC8Gc3U1gBJ/DmCKa+BWsT1tsJTB5W5cLFs4IgcryUJLvpjhWuF&#10;IsocP7e37g2XXPsxM1LYlEnlk+x9TTpJKzpCfTUAKP4jr+gYLg4stN3l6prntwBFPAu6KyFPysMa&#10;NP2ptmBQMWCB6/U3ASb37OH9t8AlqNjQuPGaK/DUcr185JnX7u/fJFiXHYqM7JkSZhcxJ59l4VR4&#10;V1QCHP2MW9IIgJleoqyBi82SKLniqhKGRNf5ECkjSBQ5cCms0gp0+KlhFc5wEl9CY6fBATad1mlT&#10;7hGuo8R/ZLkK1AaZfvNOlDqW0WxTXsHPdRWYjqMOwOWTJ4TXtd+OllgJx92uFYZrh9W9BwvdezqL&#10;yD/TQHW+FQ0g5FIv5QEYKAjlj5Imz7ZFy8eRHerquliZ0iZWZMGKMvaDOT77qPa1pVI84OrJ/8Jl&#10;yzXSwSDWRHnIIrCrzIdDeZH2fN75I999U2KHa7Vc7YvVj3Ux5QSu1CXt3X5sXV0nQcj2OkeVHA7A&#10;5HpGofhp6/RP11wGC3HeCqvrLe+J4wHG6y61h6bCbwQX7tnDuy+HOx4kAxfTQSkpAkwIcJ0/fD6a&#10;Gl5Jma94Fma42IoPYP5nFO8Uyp/dINGPZbIiApaUo8efgCRwxtIFLhS2ikw85eeNizRSlP7YmtEw&#10;lBOrGksWaV6b38RJfJQtSpbRTeksSpd8uN47lPvCRflYayGXCpvNFADb4UIYsfswuJ2IclsJFMcP&#10;MMlbUqj4DXcFDWlZ26nZuFBb0V4qX8oKXCiDruXvso+LpfN3IiYt6utNE8pC2UhP4VblcRu8kxLK&#10;kgGWRQrpwUF+7CL6/CDQDWDe4QQspocSWyzyBRil7cG4ay52Cu+/yYIxe1K9SfsPLNdWb8qoa94C&#10;YJ1VuKjP1n6S6kwGIyyOrtV+WKr2B1aOdkZ33M5KH7g8qBou0glcbm/lRR1arjwqYkODdsi6ix3S&#10;rr3OHt5+PNy9+Xy4ffNVJjs7hStgLzUlfCHLdT7WC2GtFTDYhg8EVjrBdDlw+eSG7n08ikWsfkex&#10;Hd7rtN36AVctYOBKOMJbUWkAybqOojFwsVAFn3s31oQznLpe4Tpt9N6vv6HEuU6HslNE+TvF9XtQ&#10;CgNY5wwshEcB1GEA1XR2yzAKLH+Xfe5bB/zduRL8CxbwAYPDSDIQpHPpWFzaa1MArBZvJ5wMCvzm&#10;h9yMyqQ56VfJXDYrD+2CIu/TQvqEuJluKTzlcTl0rXsrluHKfeGqeAqrtFOm7ED6oLB0hIHYcEmw&#10;Euu0sPVMeXawNrgUDhelR3doU6wp7ZU806eV9AvtOHApXPsEuPJsUqJwXBsu5zdt67Zk0Ey7I7QP&#10;aVLvvAnAVJhdQzY3WHO9/nC4fvXxcP36s0DI2qoQIZdS3OePnw1YT2zgl//hAo4osUXmvmAFLo3w&#10;ml/7AbMqUbgQv8qiOFiswpW00qGGkLIoTuNWUDQUBJf7CzZdFL6Kihg6xcd1A+K3SBt9v0/HxSVd&#10;/HWte+bbnImjrBkAAhdQcXwLy3GF8qhj7j41zQIS5TUo8q9iV1reKjlyGsbhXFbKPKPm1uFRgEgU&#10;uJ3fMLiBa4BWfrgrXHlmCFz7lIv7TXGBq/HddtyPogKVxOEE1ApYFD1SWJnh7HBxRG7g0vTTgA1c&#10;Loeu1/oiwNct92zaMEtQeYBLbgdN3Pazp9L0o+rnb00qTSwVa3f2F3yiRv3nfhq42nZr+U/vA1em&#10;w3xll51ShKnh2YOs1qXgevn4adt2r/Cs6+LVt8Pzhy+C66vCfVPDyE+ywyCAxtLw+TXMPQ2XA71Y&#10;LQGBjLIXqkJGGoWLwkZIM8AaJjWUrRGwSHxMi0aTH/A0zSqqZfJb4x/DRIOnEyqrNSPe9hugAZcs&#10;l8tZS6xyvKT+KCYdQmdq+oGFJT86CoUzIHK9datwvh/pdLaKW5cReIsr6bRt7Vzu017yt+LtMNXq&#10;FkgW4KQNuJQNl3sEMEifvgxYij/KSN9RDpdr3LQL1mAHK8/BWH9kI6OAEWYtb+HiWRd6YrgktVw+&#10;EQJQCl+4Gt91lBu48oGaWmn6zVZH5UAo4w4W7adyeOCJ1fMDatXRrzFpObS+WUDeXhtubZmyIwFq&#10;vU47eleU+splM+MRuO7YDZRlunj4dLiQdcrOYOGS4nrX77vg+ubTFuwCMoJnjVS4ovhsLFyygTFT&#10;wm2KKeUEGBR2hypSy4VbsAiHFA431Iinf3ONC1xOi7CLP2IY9TvXVaqmV5C29KcjEO7Ju3n6m4qy&#10;voaLulLOASyn5el0dbIUtPGbh6FCdE1af2S5ek9HEQY/K/T4M5rSzgWonZv2T4e7XCgQYIz4pIri&#10;GgTS03Xz5B4xXMoj6aOM2SBg+kcbtlyV1A+4ErcbGzmtoOmRpC9IAkAtz1Ze6QZgGS7Ood7ncY2V&#10;XnFtkdymAYzrDS5JTm4knC2S/HB5KH4KV/q56SSNlok1GwMk+km7ZGqY/NrPp3BR77i1ZIHL7aD6&#10;sjTweUPJ2b3WWleC6uJegGkEwVRvlkuQsDFxLqUCgHNZLlzWHvsO30CAIqPkCnMty2aoDJfSkgKv&#10;cGFp6uY5V9LMyYgoO27hYnfRykqnyq/KgaCwTFFJD7jcqPMbdeAdtE7HqrRV8k4r2xEV7guXX9Kk&#10;EYFrBhUr8Qg7obYc7oQdLtLtecKC7EcZ5K1rQ0OHOo8dOjoqMB3fU1baZ+/kCH9U6LKo0y8pD/5A&#10;hSh9DkRjVQsX0rawQkjw2+BCwQin+IShX9kMsBVVWFzqQf0MFyJ/W6tx/SCZe61BiEPbFBLyyP8P&#10;zG7h3VcJhxcGLkTKT508WGH5iKvyeHYgIS3DoXBVfK5z9Im2om0GLpWPsA3nsgCXBsO1TFirtZwM&#10;mmzdJ15BwiVtpsz7YOR+oh09mKjtvuT67Pb1R8H1WRVE2BnkVAZwSWE1snDCopYrgEkERBUNuC4B&#10;SJ3AxsKV4dp3FgGO9RC7g50+5lQGIqs59+ecBvEu5AAlKApb4IoFIk0vQFFIGlBCHMPlsFImRNct&#10;QxasO1xWZlzdF4QNgPopb7axk6dE04QOKDRq4ep01k/z1akoImk4TfKcdHFJ15sz+Mm1yK/lQ8lR&#10;UMMk/8JQuJiOY5livZo/gOtaeTM9zeaKFAWllHTK6unKANZ2aH6sGQoXA0QHBK7bNvhVmA3gD2gF&#10;qnD5U2pf/lv3Oa3BSQ5/UZkyqdxY2UwLsV5aEmhAf3HLbAlLKBgVzwquvHnU0HoULgQlLwhReNVH&#10;116vqQwcd7til1kucfmtYZFCmXx2cLzjK2tW4AISEqi6KYMfcfw2t8rj9mHnEVGZu94UXL+rogLr&#10;FuHN4VgvW60x3fmiE7uGQJBp3JHlMggSKXjXbVZqFHQ2PmK58vwKmGptdthizYCqysl9YQMij/wD&#10;C8phxZQULlwr8Iit6RIepXI6c42fw5E+91ao5s1ztv6OHB8yLmCFiwZ3I0+6Bkb3+DVd0sJtXmt+&#10;hN3gksuakUX29vq+wtFm6fB0Norqo2N0tJTjZ3D5XTn52XIpLdJ3O5A+eU1+lIOpUAaIwAQQ1A0l&#10;zP1JmeXHC6EFLK5Ebt9ELsw+/kbZNUhlKz6W68Wd1vS3X6UzykdlRPG95pl6tC58DaoDSLfDkSp6&#10;oXkQ3PdfFJ86Ko6fQRoawKD8k4fc0/hrmu1frnPPdX9P/TlLy1QSK1/LfgTXDbuFr5kWCizgkvXi&#10;DeKCxev8rLs41pQv9eSh7w7XDgm7iBeCC8hQar/aL1goCKNd10c9SV9JmkmL52cu+IQtXEiVdoNL&#10;LmkWroZDUGTHlb/D0sE0+KThtCSE7YPpKj6WzxZqGhdFpqFbZ65XuLrmsWIqfstpyzTKiNtyrX6B&#10;d+BCRhkdjmsW6fInrYKct2IjPKi/fIvS/ccGUpUS4R6ltFKRvhTA9VbboAiGRsIITJ2yltrhol4o&#10;VNYtKXfb1vGVHkrlDQy5hmuRPks6hkv95edcvFAruG4GroEAseVSngYLpdc1a1vqn/IElvQPfoHm&#10;XnneqRyGi/jUe2BqXf4RXPhzn7ZI+rRJ4crARh9MGyofv6aicqbN1MaF6/rhveBiO1SAMS3ETM/r&#10;+VSeM2D+4AxWizkypnysFxJAdrh4LlZFR/k9XZQAAQpHGNZutQII1yhuRuYCgtLscDV+pXBUOZsn&#10;9xXuid9wVoyJ37WO4eyaTr8j2QUcaAYshHKucCHcpyPUsFIIdp1IF6jJryf1C5LzWfyqrFwDlq0W&#10;8QxEOsvhJKdwcVSMb/9laii4ODp2AhfAsRbjIbLfDpBLfrQX6fJpMOdxAlfzjUJW6YmfemxwSVAk&#10;Hhg/yGKwkGen7HHezgWutKvSG7jY7PKMiAG7cKmtfXJ9lN71RLHlByCbnyRlOfbj2nAJLF6g3Nph&#10;gOG3P4Krwj1CO9DW629t+977WuGAi2k7/Ra4YsEM19XdW1su1lovBRRwVbgHrOcP30c4aAlYp3DF&#10;cjC1i1+AQMnoBHbyDARrLo1ahPkjuKqAhavQIKSxTvMKEwAztXSYUdakEbhY56y/EZ74G1yE0bWt&#10;Gr8rnK2A13zpPKRlpfHr13pkVFMnk6akaVZJo6gp0+pXf1xbKHWQoVzgyj1AU1bSCFh5901tyDVw&#10;SXlrqTa4pLTUpWcR+SQBp/ZJy58nQKwUpKGyO99IQIzSRaF3OFuPKhKL+HsB5dPwgsuvv+u6/zBj&#10;paTNmMbacgWu55otvZCw9X26qZB1lyAwJIGfNk9ZTuFK2bBawAVU7OD25MwKV+M3H+I7vxHyQRJ+&#10;99vDkafuNajxe/IOsAi7lobrRnDdvNE00M+xpPRAU8A0F+ab4VitHTAA6u4hGxBRQsAoXNnB2hXf&#10;6yi5rMGAy9v6hilwcewpI/Dx1M5gys/TNolhQGlJawmHAFdgoBGQPQ1cylKlQHbrpd8UJtZCQhg1&#10;3g7NbrlWuOrfOvi+SiR375xJV+L8Jb1HOXFdnrmvopPGMVwARV7KUzDl7QFcDUIC6OrD3z2N7aI/&#10;Iz7AqS5Ao04HLv5GiedxWOZ8WAcoUEimkOpLlZl8KccOV/xa7rYjv2eNI4XCFUxYrVffBNj3sWBK&#10;1wMOZaJtKK8G5xWuZzefNcCrT533rvTUuesr7tsPDZNw9SNuXUGnwa5TRcKtcBUwXOK6XM1v8jmG&#10;KXD1eg+jvOd+LdNmua6vX6nCXwSE1kqCg51CpoTeObyVyb7nIXKgeqZrhGvgKCBkjMs92/bxy3Qw&#10;cEWB/RKmIPoRripz4CoQyA9+clnT5XcqnI7OhkisxQpX4+NvxRh/H+Cl012uzJ0RQ6YO47sgKHM7&#10;D6GslLP31LsQck8jp4MAYb8vOB4QrGjHcFE3yreDRNzd6mV0LFy0NRYLV+3GCXNbLv4SVS6dLeXy&#10;A20pP1aLb5Tgl1Gd31QXleXus2Be4MKP7Xs2P5guAk/Lk08itDwpX+EKWFJixfEzHqD6DmikgfJR&#10;51HczXKpLRm0BdfT68/2Ay7qiYJu7WlIIli+KHKtBGkWLsVTeezq96Sjci0Whbh7n0yaumdQdPje&#10;T9/mXGb8aPcCl98jSS/pt5+ACzk7v7gzXD5ZzkNgWQAeFntjQ5brGdYLoCRP5QdcbG5kh29XLCua&#10;gYuS2+IAwihvhVMc54KLLX4/TJyR19Mbp7WDQVyg2cAavwJDWBQuSh5Y6+8OlTRu7w0XfnPv8EqP&#10;zRcsYxbfNGAas+ciaUjSR/CvrH5p+HTID3ChkMqL8lRhux7zowbCoBxMowirsuBmMyNKkfwQwQVY&#10;Er4/Qftlt1DhyI80GMXlsp68ZOaABdE9APAbswH/GaCUgKkh1y/fq0/IU+WobGXZrEIEf9JaLZfv&#10;ld4r/v1+LFi+T08awKHy0Vbq+91ySaeuPx2uBBprsoKQdmz7RbASWOfco8wzrVO70E5Z9wQowpBO&#10;4JJgtd2Oe3qI4zsf5VuQVF8s/ra2Zco9M4Vubh3DtaeFu1muZy9uDndvv0qJgIudPqaGgunusyuO&#10;GDJB9ZvgArDnbHYscFXJsusHXAGrMGwif55xYLloWKYCzLUpJGl13VQhzprW6nccLhYECUTHaSDx&#10;jzQ9rh0OuHRduJgqZoBQGBR3oOGePMivgp/DqWErafz4ZTSLYjY/oDIAI95QQXkLgJSk8BMXYXS9&#10;MliBaoMLC0b5CDMQNo7BVX7A5fRHAfmNNjgFhkcq5NmRFyEsfigvEBIO6LwzCkwCCbBQJkP2hQ2O&#10;TAfZzOBxgtdaHjSVltqKV/z9siRr+Bvp1hVw5VsrtgCGK4qb+hQClXusDN8HKVyk74fZhisWzc8d&#10;5bKD2e9/YOW29NwvmRYiSTP+gUuuZwSncKUs9P0aj3Ljj5s1qOB6+uJalfpiuG5qvV7LOt1/scnu&#10;c4hnd5obA5hB++ppXeFCouBYLgE6Cl3lBoZIwHsueLGOPX/IwUksJg+VG6/SuL1venu4KHnLkk5E&#10;saOcjV9FbRrrfdNnmth1mD9zoDTpUBoxA8AK127JHE5h3NEjKUuUvEKeLpuU+kZTMm9eDFx8/7Bg&#10;4fp+4kTIL2tTgFrlitHUdSE8wASaLU+BboB0DyT40QYFpeI2UBhbHykHz62ajoESLLgFlGuUqAt4&#10;h1HZ7z/rNwnHojgcm6k4ZVE5Gaz48tOj+uFBdbnVmv5GyxJZsu3lREGRtoviEo8p4waXFBglBh73&#10;v9q6B6RdBsqscJQTv+zCUu8lTYXHJZ/m5fIpDFNpzoxe8qcRP4GLgTZw0TYpC1ATP3D9V+D67dnV&#10;4eb1R8GF9YrlApBn958PTxGmggB1y7Xmx7ZeXzZlrqIjTOE6jatYuT1lAx7g0prrlfIoXCqkD/eS&#10;DkquOHRyxfH57SRN3IRJ4ySc0lTD7AoZuAjbe+I07mmYzQ9A8VP5kn4akzoHLjU4oxodMHClsaNA&#10;dFTvUcJK82cKeMPpeWCSwgISgHmaKEVgrYQf77JVuRHgeiG4/AmFgQzXcE07RIEixLXCqD69b3rU&#10;F9e7hWOl2k6Fi4fAwMigU0tWcVwpVI79yE/CFPBeg8bDl3EnXNq8A5Ly5jvxgutScLFp9vzmsze6&#10;COP2U7ooeduykrpQt9yjyO3PHtHy1Jp6Kl8GB4vhIn7i+jCw8iB+08zaCpDY7AEu2nXgUl8zFe80&#10;kfDpX9q3cGUqSn2pt+H65dfnh5tX72fdxREkvjWIlfoskfXCYnnRGXkuS4Y1ywnxXeERlPSncG2C&#10;cnLag2dmWMp+UgDIpNy6tzsN1vi4f+RXhcWPvAMXjVVwCB9Q67fGTZifAIifLVKUgsYEIqa+AWsH&#10;bIUrHdWRLcq+lmfLV52ABbOiazrGGqjTwlquTuUIg7DJ8lxTKqDqlBC4OlVJPgGoCrYrZPwY2Z2n&#10;6ovLPYJCUC78uPZpCwnTZPqE0R+/TLOSNhaSsEwFH77sFovrB+AibeWZtSbtSFtrBqAy+w/ppQfP&#10;tPxg4AYuf7te5cUy9QF+QUJaF9yunWhPdqP7DG+te8vsckjSPoESSfzmg9AGDDItb4DqrCX3KUP6&#10;dy9f0iTvtCntcvbnP/1yuHv14XDL1FBrLsP1WussrYtePLAV/00W7MvhiUaX364/+xwYf67Alj1K&#10;SydVquBcW0EXv04JUU628v0KCx+vUZietChcmUZEiFPlb7pJL1M9K+yHPZ/4oeT5LfGS1hZ+Sb9l&#10;XH9vvE5Tqxic7WM39EqNWrDsPzufNHqlv61+kaRfYFACl0V+K1yeOsoSsC7KQpzRs//EOFNCrNcG&#10;VwGjo3cla1usfoWL6xUul0l+XNsiSYCLwa/Tq80SyN+WCpBGjuBi7UU48qNNmQ6yvvbUmnJLFzzQ&#10;5tyqd2dpG5Tc071CtCvw6X0sT/qzdWv9EKAqWIFrj9v02i8FDylcASntTnnbp5U9vbZ1+nWD65/+&#10;zz8f7h/fCazPm+U6F1w5Ac/mBWusL4ffbj4dftPC8+nVR+8ksiHBdC/KNwIEKP0oLVKlB66O/Nsz&#10;MsX38y8Ue+IXtk4Pm8aWx3KP0lgxGfnHP5CksRp/h0t+agD8ChH+K1yrS5nd0LomL7509YITKLr2&#10;w1n9BlSFKx2SzvK9OqUKUf+mXwVgZMevu3cFzHAtYBGXDwDxUJ+R/wIllcupmcJFGMICkt9VosN/&#10;T93p8FXx8KsiVBn6W8HyqE8Y1Ze3fPOVp3/3deFiChiwAHUUS+X3i4dckydtjUKq/LRLdjxnOu0+&#10;FOzqGx4ZsJmA5Wq7ISsMvUZyyFZ19te2sKSpRyFr3Xod6xQoyaNptm+aX2cqkfTlOjvBxW8vS9q1&#10;/QrQtN/Zn4Dr4e3hFrhkvS5lvQLWl4GL9ZemhILr6fXHw7+cvxVkv2e3Tx3sLy+hrCg7SjoSpd7h&#10;onAVdhQDF3/SEJj8DEhhO1U8tV5Nq+kCH53GFnqVs78HusCTeKQTP4eduE3fac5OWQX/NqhFjco8&#10;nAPM9Y+iBK6jsPMbysT2Mh9GuWGuPsAjWCysAkpKfT0ttBJIMSRMC9mkaIejRLVcWKt8/IfyUOeE&#10;s5IonI8ajYJRT7fTibJRBvy9CygBBMMlP4Dgntf3/fdNajd/kAZRmNdSZH8pjPIbLCk1rsoN1H6r&#10;V2mgZOSVfkh79mthDFS0Zx94414oH/y62VDlzyZGoOh0LhsJbLNHsXFbx/q1vrsfknSafsE6hit9&#10;WD/68mf9y+/+CJDTIuzANQPT2V///Mvh9u614WLd9ZJzhnyURmJXED0XXM8EF/Lk8sPhl4t3PsGR&#10;DYkf4eLaCitB4YGJwiF8G571GnD62xdqZI5F9SiS0yAtXVfJd2gGBK7lh1L6cPBJOBSxlW0Z+L1S&#10;61oL+9IbIYlHHLbyG++oQZUXg0Ib1gDJn+mNFUf39cPFz+8ESfn9FSbF3z5Wqnz8TI1yTrl676ki&#10;O4gKn0VzwCHdHD0LYIZLlmuDS7/jMoJX4QoXAFn5xiW/glSYyLt+KEe/R8gO6qNgfyWokNeCyJaL&#10;sEDFNJDpIAPDpF/xYweFLVxtS+CiPX1yA7gk3PMQm+NLfj4l4f6SfjFYwITViUJzzaYK8KDQhmhg&#10;WqFCuP4ZXLQXsl63jLR5+5my93793Z8MdHx+k07RLsqP9jz79S+/HW6uHw93bz5JYWW53mTNxY4h&#10;W/I88+Ig73MtOhGsF3BxfQpXAVvhIp0qZOCSImq05SEicBkS4LIiBZDCYEVXGlg+0sLPLr9PPlg9&#10;g6lrDgX79xlV06k/wrXuSHLu8aXfR9thbrz90cDeoIWIa1ykcLGeWMOxaPd38nXP6L9Od1FiP1uj&#10;UyZflBvFjpJTvsDibWiXgYfGgWqzXAtcPsFAZ6OgToP4aRtgKEiI13jyQwkq+FMmtrUBCCuFP375&#10;e9iABWCP8uP7E4bK1ktK5anhrtCGi3JIgGudPjPFBabVcvXe/2xiuP5uuLBohClIAAuUOYGhqavA&#10;QrxGpB5zvwGn8HEZcArXMWB129e4vXZf0r/jj4s4/gx+XnKM7pBX4Przk8P15f3hXnDdSK44Zyil&#10;4nS7v1mo6eGL+4AFZLVeuACSD3LuYNka6RqljIIyBcxUyh8mYbdNQtx8UmDiTvhYC/mp87BMTBvz&#10;QZz4b3ICF2EdToJi8t1A0miaWKZ1Wojba+Dym6eb5Wo88iW/NCbihbhk9XPjs9vFNHnxu1AdfXJa&#10;+SIP6hg+dMOjB8prS4USkqfuO1WsBfkjuLZNDV9TlrFcVgilJ8UzqKoPadO23HuqhggQK71+62su&#10;Xl/pmnLh8k0MQ6TrwCWoFO9xrJf/kBD/gYtT8AYMJbbiH4MGVB1kmS4bLsqmsN56l2tLhlXSPVLo&#10;DNyA5eNUH9XfTn+HyML9+LEV3mdvSEGLABZtQNm4ZgDgfgcsM4ZMG+lPyh3/Hbr0TQHFb9+B9Zrr&#10;lz/9cri6uD3cP74/XL/6XXBwzosvPbGbp2kiU8OHz5oG8kA5Fow1V+HyP06qQwqXRddVYBQ7lnBG&#10;9wWuq9ktJGxlg0tCuh7t8Rv/DYiG0z3hkMa3oqrjUJ76rXErvpf4TWpvPqCkgQ7F3h81HIPUEZiX&#10;5QCKQYOpLtdsYnjhPuE8VcMyqyzU5Ub+zcvWS53Bbx4o5AKBw0ryYZ+9M1e46iL8lp0tLJfiS1EK&#10;KUI+AAMoTPW6xY4/UNVqGS6VI3AlnL/jp3ITHoVpOrj+4I6fZ/FMKe7dJ5Wd30aRd7iykVXL5bWX&#10;4gMOECFdg21wSQxXgVMZSCuuysPzNepC+e0GKM43vv7OESzebC5QkYZvWlx7A8jpB5Rd4tepef3b&#10;J3u4Wj/aXm2iNG25ftO08OX59eHu4c3h+vHDBpYtmNzA9clrLMACKqaGuPyxXadnP4MLqeUqXD7y&#10;JMWwQp5YpMIISAUGabrOh3u53smbTQgUkXD8tsJ1bLmOwSIMv+/+Hf3jx2+UN4BFIawUUo74B6wb&#10;1YXBws/9ZloIUPxuC2dLpYECUbp8X4RwBmHKiJKvcCGASL7tSK67oVHJtBDQCTMjrvImfiBQJwOa&#10;6uT/0JIC8cVc/vnfayZZd5SgAmgAAzyFDstKuW1VRxmrPPxhgf+HzBaLtFCsAZkwSqMwsO72ljtw&#10;SfwBGMAZmICrsBUuZPXLKykoNfkBc+AKMHEB6vX3/zy8+Vtc4KfMtWS1ZitcO3CxZJFMH7N+pQ4A&#10;mLVgYApcCdOjWGl3P6qQe/bsl+eG6+buleDixcnCheXSeulRFstw5b2b57dsyX+w9eKIlLfT1fiF&#10;oOuoKnFejpzPAqBstVxSsJxDzDppC6+4iGHRPe62Npt8kJ76AATuM9IrDflxXbgMj/ya/mpVd7iQ&#10;KGj9Yrni9hpwarmwPvwTPp9mrpXit0L4UnkYLkAiHQlTRKbFhPdGhztIkEnJUx51ovyAwwMFZdU9&#10;0yXLwAVUFe4Ll185UTggoIO9ISHF4M/kPa2TongrXcpE+wA1AGyiOMBlwFBerJbisRHTPwmsMtpy&#10;qZwA9Upw4TJlNGD6zWlJdrh4tjlw0Q6Svi2MgnLgmLqu00KkVo1rAPI0WhKoCk2+ncE1QAWu//K7&#10;ZZShYVa4WhfuCxd9X/9Ky7/nCUzoyQpXLBz9x8DDZ7L5su/ZxdOLw+XFtZ913b75KMXHYgFNNjQ8&#10;JZRc8EB51lxYrifXcnXPKyp8J6OWiw+HVplRfq6xXD6si1KibFJIf/1HYYHPcVGkiYO486UUCOme&#10;wgVwpE08T68IP/FRBkZlg0K6E65QobS2XHOfqdwOF+mhpLVCSUflQCkEhh9DYJFUD9xaqVq0Cs/0&#10;etq/CkU4JJarncQOlcoyeRdwAGWqFLA4JfBzuPCvhaPcPjmhTkbJgYp2yfEgiUBgjXT7O1Y/z7+s&#10;NMCEYin+g8oFHIRn5K6Vr7I53ZE8z8pGBxaMOAZgwqKYCG2w/uEGbttgX+/sYO0fp1E6XCstW04U&#10;XVJFr1C2wgVYuCtcvCkdwPi6VPxP4xei9brlX+NQFh55UOYKdcFd/z3l7OWzwHX3yEuTn6U8sVhs&#10;ani3kM+uIcDlY1AfD78C1w3Ho3hTOXBUqvSroEz8lVAX/dur3oCo8MBSRUfxvSmhawRonObihxg4&#10;+RGvmxoe7Wcax7XBQRQWBcPPSkwcha/cqrNdLq4ZoUlLwme3XS82Q6QMKbeUmQ0a8kFRJFGcWGeu&#10;q0AFjobnHuHeg4yuAatCufyOmfI33BLA4j+jDZjj8hdNWAAGrEC2w5VpIXlYMVCGUUbqkKli4GLj&#10;4fYj9QUuRnxGW34XFMqXKWMsF0qF5UpbVvE85UPRdM/Jd+IiPETORoPylhL29Rni0SZr+yA7XCgo&#10;A42uZQWs3BK/4InVUhqrkF6hqOVhEMDd4dLvfkSgMs47Zn4VZqxcpcAUJO657r1PyEjWPHm4bys7&#10;g0L+HE9h5PJdfcDimyFnL56+OFyeXx3uXr2T4nDGK+ssg8VuocDCBa7nWnf9pmnhE1mvwpWXI6Us&#10;En9GbUCotfG3DHWP8sVyjSVBOScsmyKEQwlsufDTNc+/NpDmdwQ/XMeVS8cHnKyHslbZJdYsYRyW&#10;tKVEG1ySbsxwjyJawZc8/fXgGRQ4+rVaKRTa9Ru/goQyVaHqx7WB415WwuWRkteqBnB1HNaK+lSU&#10;d+ECqAqAHa25JGxoxBKpk0lr6uv1EX9tBFyflJdPNqBcQBILxBsBWH3us0lBuimfFUzKZ7h0jet4&#10;pKm0AZEwVdgqKnXyoDLtU/cYrkyrcLvW8b1342bAmLRw1+lc82Ga+Jo/QVjg8mcHeCv6q+rDS5xs&#10;cBiSTA+zIbMDtaYHVH7PjrQ9CCWOB0OJ14IqZ1+yZGDwn0kAl/zOnv12frh4fnm4eXgrZQUkBIsi&#10;ywVUhksQCSQeJj+5/Xz45eqTrNenwGWl2qdoKDxgFgikfkCD1OL0N8Ole/tNGlYIKRgKz30VnXv7&#10;6Z586fg+J0JcFtKZewS4vK7StX/T/bqFn1f9YxkLl3f2FHaX3DM4cKI/CpJTE4UrIGUKx9nDvN92&#10;DFeUjPuUJWUlTsqM8iCui/z4owf+kB2wAGm1XCtcdO4OV6xQhXLnXzeRgUtgGWTCSNnYSmczAn+m&#10;kEDz2msaRuWUx8onyZRR4mtk1lqGK8rJ77ge/SUrXAjtQnsUrErXLwh1soyC21/3PgViQALX7jIt&#10;/G/DxcYGYB2Lwk3YDU7VkXvSd/10XfEgp7bob4ZL4dG3wuX1IGXV4Ibrh9+qA+U+e/rr88NzTQ1v&#10;Ht5IibW2evxsS1XLBWDAxX8o8fr/U8H15Foiy8XRKCQNJeVAWaTchYvrgmG4xv/mzW6JNj8rWRTY&#10;ceQWJH5Heo8Q7keQUF6UecojP9zTe9LHim1wSfheuNcmSqP+LtOULaI8jiwXUOzWqHAFpHyZCeh+&#10;hAuoUhbqyXqOKWhOiQgu1osGTunqN1sw5Vu4ClXSz2+xAjsEtTCFiwFjBeEOuFBawkjJUL77z8pX&#10;00Wmd7VcQNfziT8qn+5ZZ/l8oUThq4gooaeFukZJGTxO4arlQgrUqpwoLw+R+8mChmmZKwWhcL39&#10;1/+2ldosl6eEkq98X57wHVAALGARn3SaXv22+sivcPHBUcrmPxhEqMM7wlKe/M2s4fr1L08PT355&#10;pjXXOyn6MVwW1heIRmumhryS/QTLdfVRYHFMCkWL8ma6F5BWsOqHVGGrtFgyx1Pnsd5C2bxFPwCg&#10;5A1fha/ruMThXtYH92dwFUKUz/ekJ5eHzZ0uIpSj1z+Dy37AJMXIgIKiFJooe6xZLBfWBuWvQhmW&#10;Da6UpQ/gm/e2oaGyOQ5hlQfpAxXfLwGwwhWhrlitwGWlQFFGSWgPLFfBQrzuwkoxLRol9EYHcOk3&#10;r6V0z/W1rB1Wf1tPTbpROtLSlJN0gEvTTVuwCcNHMwEbi++6zABD+xUqK6eFOFlnsZP4kv4yXFFi&#10;w6Z6FIJKy8Kmxetvgutv/3M0LVzFU1cGGYHiz8FN/MBJnEz9uKct+a35EMfnPukjyj1l74wh37Bn&#10;W566/L8cf/rnP/8quD6oAdi82OECDlyP1IKLZ118qYfT8ZzSYPeQ72GwpY6i0IkI8ft3Q5Wmtfqh&#10;4I1DRbgnnQuF5XeUGWn4Vck3f/yqkPLLqQo6LvfxS/p7mMbb/ci3kKNIhkx+azm8KSKgUIxan26g&#10;7HChzAGMj8cErlihwrVvSSvuALE9FLfCqbNULsLEGhIvO4VMxWu9SIsduMLVuqwjLtcXmuL7m/mA&#10;hcIZAhREfrY8Aaxw8Vs+jca0ialR2rFpruIjTwpzJ8Bw+bta+0s8NaQstDPWVeID0C43sxN+y04b&#10;0FF34OI0RjcN+scSAS6WjKldFT6gA7imsd//U2Bhuf7nB8vFlJAHytQPfz67XcAoL+3kt68lfj6n&#10;e/rc02D5bfnpPptQxNnhwt2truIC1/mT88Nf/vTL4ZpPrL0VSA8/sVzqzFguTQMF19PLj4cnF++9&#10;e4ii5DvvA5bA4MDvKUincBWUxkGxChf3hKlSr0reeCg6MEQh940J0nNahB1lM0wn96d+zbtxKw2X&#10;MKQtxVY9YiGTH4DxKsiFp2j4BS4+HvPiIXBUqliBEyFt4uTeHaOOxa+jfKdUx5arflnrpYP30XYV&#10;zncy5ayVQu4MQqxU/QyJwMLNSI9SSplk4agnaa1Wi/8iaxxv8UsMk35DQZmScu8P/gCWyuxdTw8a&#10;1DdrrhUu7tmCr5WyddjAosyxWig8QnnoQ6wm/+j4TuutPuMqWBXXW2U9Ak5p0d6Ukz+v4xng+hlu&#10;nhe6LiPUzW9JU86By2c65XpgMFyCUIPC2eXz68Nf/+mXw8srPrEmmNjAeMyOYSRTQr5peM7rJzzn&#10;evnh8MvzN4fntx8NVuFCOaxs6kwAMzQo5wj+QFZAEMOI/8TFxY9nYCtcxFvvcQlHHBTK/idwIU2X&#10;6x/gWsJ5Wkg+J3Fdh/Fr2pQ3cAGR/G25ZJFsTQqXpoXA9bjDUbhqjVCouvkdi0tHAVbCYhEJA0RY&#10;qcKVdVfSQkgDJaWcKAtSCFw/pQkMKBjKhdtRvMpW5WOax5ebHE7CrhltxUZCpoEAFddQyVr5vCF+&#10;yheoUNLC5X9olFUHMHZJU6/AhZJSbuqIa4VVPlgow6Vr1lz+utV7gS2l9Z/XjTWhftQNUN5iuWYr&#10;vkBhzXrNlJB24dgUu4qF03DJ7ffuu1al7Jxy8QP52V3sI4NswwNSLBflxnI9fMz3Eb1beHNxd/iX&#10;f/r1cH31+sA/+xuuhy/7R0LHYiE9Wwhc/yK4Xtx9kgLtcFURAcGn4YEGhUE55a5wcW9o5K5wbTLh&#10;VrhwHRdRgzY/GrfrlaZTQJDTcLZ4S/qkh3sat/e43Ne67HCpDJ4aBgQeS/ASYywa5cNyxUpVCkOV&#10;q0IapF+4EO4BiN+IA2CdFjIFzVR0hysdHbhqYbhu3QFjhQs4disVv1quhkP8b5meVo7lkzXzMSdZ&#10;tK7hvAtpuOQv0Pyv+FZQ2lzgqz0Q11Xl5plngWr9N7hkuYArD2rHmkl43IDLfzHXmuQvZGVhZgv+&#10;7ff9AXLhKmCBS2UCHiCq5VMZme71uyFHcOnax8bk7zWs/DxlJF+1t12Vm6Ng/NEFMKKHxDVcv/75&#10;t8Ply4fDA6fDeWB8r6mhAOs6q+I1luTp5e+HX168NVxAAEQbFCgjrhUwlstAjN8pXMi2qaFrFMF/&#10;ZD7hECt+46H4Kjwu1u1n1mcFAlnvnSb+k7/hlXi7eeJy77wkXQsRFxcBrMIRKALXC609LwBCEn+m&#10;cQw+CV+49mnhKVwpr0Xl8Vb8hCUe34t8dr9vaAAv/vyOYgYuplpRoFqu1D+7gEzzCg1SyAzNwGVg&#10;tD6pgvI767OCx5oNmO4HLu8qjotfrJfik7+uWVcyHaR+ec0/B5CpN+Vu+21wAZLrQp3ww1rIcr0L&#10;ZOwKGiwpPb8BP2V9I4hO4YorYf04bULciuFSWwMOANV6AReSv6bd/anbKtEdjpcFRCDNAPPvh7Nr&#10;wfXbX54eri6AC8vFn+DJIi1Q1XL5GsiuPx9+Peedro9WcP4vmRcO6UROmK9w2Q/hGgEI3VvJRwAH&#10;Rfa1xO9YKdxpGFwr+SjgBuXc00iOv/g5nO4LCNJTG02b9Vq33ykbbsVx8R/JdA3lpqwBosrhr1oJ&#10;iFoz4GJNmo+o/u9wRcEmH9dlfxBNHKBadwuBq2luijnKWLBQHn4jrU4LC9Op22sDxKmNUU7ubz6q&#10;nQgnKUy1VpUCF6VU/BnFqU+nzqlnxGcugUtlS92Z1naQOFmHAZyPpzH9GlAk1JWTJHyXnj/5ZlrY&#10;cq9TQqaNPIMrXOuUsJYey8V/imEVgYZ6ABTyRr/hn4FD7UQcW+UMzPixSxq4AtrZ7eXD4ck/Pz2c&#10;n98dHgCE9db844ktlWBap4aeHt5+Ofz1xZvDbzcfrOC8UgJIhQkQgINdP0b+7TeJp4Ao8Ci2gdG9&#10;lZprCXARjmtbFvzeDJQonu5jQZJuFZLta07Kr34NtwK3AUieul+lZeIa4Dg5QjlqLQNUQPkjuFCk&#10;+gNFASGMw227hQHICubw1G/yAS65+eQC6y3i7buF2ZkMlIULRWSAQRFRFqZBuBxKJlymhVir3WJV&#10;ChfWCeEaBUVWf8KewrW5pMU6TgrWqVXgopytY9oK4bEGz4f8fpdg6+Fpym+wVH8rvwaMbNbgBirX&#10;T7BQZ5T6jer0RgB5LTXl3sHC2qUtTq2WwVI5Aei1wCpcBcaPJCRvtE7LR06VnwSArC8S9GStMxs4&#10;rNPOrl/eH5789dnh+bNrW64rvp2haSH/1eXdQAG2guXpISc1Lj/4uxrsJnrzYqCxhZBry4WMYiNc&#10;b9CMEheuWiaEsISLsgkI4g9cfEAUP6RpOk/C4SfLufqdwuX0cOVfq0dDFqZCtsGlcBZdExYBrryk&#10;uFsdpCCtSlS/KhQCXPitcDF1ssUjH3UOi3kO7PpVjQEs08J816RrsQppZHRX3RSX5zEBJ37scqJM&#10;/hqu34NC0QIGI7+tjxTQ98Ay08JTuIjjsANVweIIFOcLeXZmpSQvuUwLk//eVm0HH35mLYYVU318&#10;b6ulqazC9s2BvDWQdrIlwwIBhn7DD7j4u6I3KutrYBqgChZWi7pjtV6p7gZF4TuNpfwGU37+2yOl&#10;R734PekWLOpL3QOY9UR9lhdJSS/TyUfV+dXH/zj8fzK0+u9rmE7yAAAAAElFTkSuQmCC"/>
  <p:tag name="ISPRING_PRESENTERDATA_0" val="SHXhu7NuaCBQaGkgVGh1|UXXDvSB0cuG7jW5nIMSR4buTbmcgdGnhu4Fu|cGhpdGh1aHV5bmgxOTY2QGdtYWlsLmNvbQ==||e0QwMTVBRDk4LTI4MTctNDNBNC1CRDVFLTI5QkJCN0FBMDczQ30=||SVNQUklOR19QUkVTRU5URVJfUEhPVE9fMA==|MQ==|||"/>
  <p:tag name="FLASHSPRING_ZOOM_TAG" val="50"/>
  <p:tag name="ISPRING_PRESENTATION_INFO_2" val="&lt;?xml version=&quot;1.0&quot; encoding=&quot;UTF-8&quot; standalone=&quot;no&quot; ?&gt;&#10;&lt;presentation2&gt;&#10;&#10;  &lt;slides&gt;&#10;    &lt;slide id=&quot;{3790E596-7C74-455E-AD82-8D65B132F43F}&quot; pptId=&quot;320&quot;/&gt;&#10;    &lt;slide id=&quot;{BCED70F9-158A-4605-A622-CC5256ABFF0C}&quot; pptId=&quot;321&quot;/&gt;&#10;    &lt;slide id=&quot;{4519D0B2-D441-464D-8861-9E49141001D7}&quot; pptId=&quot;323&quot;/&gt;&#10;    &lt;slide id=&quot;{6BEB6641-E6C7-484F-91EE-474FCB3267B4}&quot; pptId=&quot;259&quot;/&gt;&#10;    &lt;slide id=&quot;{0F1DC063-4224-4D44-A877-20CC87A38CE6}&quot; pptId=&quot;285&quot;/&gt;&#10;    &lt;slide id=&quot;{4C7F233C-0B69-4E37-AB57-33DA65F6581D}&quot; pptId=&quot;319&quot;/&gt;&#10;    &lt;slide id=&quot;{C51C19FE-E925-4B41-9737-D98E3A8DE4B6}&quot; pptId=&quot;278&quot;/&gt;&#10;    &lt;slide id=&quot;{794EAFB2-2DB9-472B-97E9-DD35F48EB48E}&quot; pptId=&quot;266&quot;/&gt;&#10;    &lt;slide id=&quot;{AC06E02B-110A-486B-AFEF-31E78E1CDAA3}&quot; pptId=&quot;279&quot;/&gt;&#10;    &lt;slide id=&quot;{2175F478-902D-407A-B8E3-984B1A311617}&quot; pptId=&quot;281&quot;/&gt;&#10;    &lt;slide id=&quot;{32881C7A-2FFA-4DA0-BAE9-71550AFF6838}&quot; pptId=&quot;287&quot;/&gt;&#10;    &lt;slide id=&quot;{C404D96B-44B8-4F67-A0E1-9AEF6ED06F24}&quot; pptId=&quot;267&quot;/&gt;&#10;    &lt;slide id=&quot;{4A2505A7-7BE3-4103-B8FF-5ADF504E231A}&quot; pptId=&quot;272&quot;/&gt;&#10;    &lt;slide id=&quot;{2DF19113-80B8-4A6A-AE5B-A202E5D7279C}&quot; pptId=&quot;308&quot;/&gt;&#10;  &lt;/slides&gt;&#10;&#10;  &lt;narration&gt;&#10;    &lt;audioTracks&gt;&#10;      &lt;audioTrack muted=&quot;false&quot; name=&quot;Vai trò của hình 1 l (1)&quot; resource=&quot;703e4a9d&quot; slideId=&quot;{2175F478-902D-407A-B8E3-984B1A311617}&quot; startTime=&quot;0&quot; stepIndex=&quot;0&quot; volume=&quot;1&quot;&gt;&#10;        &lt;audio channels=&quot;1&quot; format=&quot;fltp&quot; sampleRate=&quot;24000&quot;/&gt;&#10;      &lt;/audioTrack&gt;&#10;      &lt;audioTrack muted=&quot;false&quot; name=&quot;Vai trò của hình 2 l&quot; resource=&quot;4c371201&quot; slideId=&quot;{32881C7A-2FFA-4DA0-BAE9-71550AFF6838}&quot; startTime=&quot;0&quot; stepIndex=&quot;0&quot; volume=&quot;1&quot;&gt;&#10;        &lt;audio channels=&quot;1&quot; format=&quot;fltp&quot; sampleRate=&quot;24000&quot;/&gt;&#10;      &lt;/audioTrack&gt;&#10;      &lt;audioTrack muted=&quot;false&quot; name=&quot;Các em quan sát các &quot; resource=&quot;7887c4e6&quot; slideId=&quot;{AC06E02B-110A-486B-AFEF-31E78E1CDAA3}&quot; startTime=&quot;0&quot; stepIndex=&quot;0&quot; volume=&quot;1&quot;&gt;&#10;        &lt;audio channels=&quot;1&quot; format=&quot;fltp&quot; sampleRate=&quot;240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quan sát tranh"/>
  <p:tag name="ISPRING_SLIDE_INDENT_LEVEL" val="0"/>
  <p:tag name="ISPRING_PRESENTER_ID" val="{D015AD98-2817-43A4-BD5E-29BBB7AA073C}"/>
  <p:tag name="ISPRING_SLIDE_ID_2" val="{AC06E02B-110A-486B-AFEF-31E78E1CDAA3}"/>
  <p:tag name="GENSWF_ADVANCE_TIME" val="7.73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956"/>
  <p:tag name="TIMING" val="|1.867"/>
  <p:tag name="GENSWF_SLIDE_TITLE" val="trả lời câu hỏi"/>
  <p:tag name="ISPRING_SLIDE_INDENT_LEVEL" val="0"/>
  <p:tag name="ISPRING_PRESENTER_ID" val="{D015AD98-2817-43A4-BD5E-29BBB7AA073C}"/>
  <p:tag name="ISPRING_SLIDE_ID_2" val="{2175F478-902D-407A-B8E3-984B1A31161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"/>
  <p:tag name="ISPRING_CUSTOM_TIMING_USED" val="1"/>
  <p:tag name="GENSWF_ADVANCE_TIME" val="7.667"/>
  <p:tag name="GENSWF_SLIDE_TITLE" val="trả lời câu hỏi"/>
  <p:tag name="ISPRING_SLIDE_INDENT_LEVEL" val="0"/>
  <p:tag name="ISPRING_PRESENTER_ID" val="{D015AD98-2817-43A4-BD5E-29BBB7AA073C}"/>
  <p:tag name="ISPRING_SLIDE_ID_2" val="{32881C7A-2FFA-4DA0-BAE9-71550AFF683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GENSWF_SLIDE_TITLE" val="kết luận"/>
  <p:tag name="ISPRING_SLIDE_INDENT_LEVEL" val="0"/>
  <p:tag name="ISPRING_PRESENTER_ID" val="{D015AD98-2817-43A4-BD5E-29BBB7AA073C}"/>
  <p:tag name="ISPRING_SLIDE_ID_2" val="{C404D96B-44B8-4F67-A0E1-9AEF6ED06F24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"/>
  <p:tag name="ISPRING_CUSTOM_TIMING_USED" val="1"/>
  <p:tag name="GENSWF_SLIDE_TITLE" val="vận dụng"/>
  <p:tag name="ISPRING_SLIDE_INDENT_LEVEL" val="0"/>
  <p:tag name="ISPRING_PRESENTER_ID" val="{D015AD98-2817-43A4-BD5E-29BBB7AA073C}"/>
  <p:tag name="ISPRING_SLIDE_ID_2" val="{4A2505A7-7BE3-4103-B8FF-5ADF504E231A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GENSWF_SLIDE_TITLE" val="bài tập củng cố"/>
  <p:tag name="ISPRING_SLIDE_INDENT_LEVEL" val="0"/>
  <p:tag name="ISPRING_PRESENTER_ID" val="{D015AD98-2817-43A4-BD5E-29BBB7AA073C}"/>
  <p:tag name="ISPRING_SLIDE_ID_2" val="{2DF19113-80B8-4A6A-AE5B-A202E5D7279C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5.072"/>
  <p:tag name="ISPRING_CUSTOM_TIMING_USED" val="1"/>
  <p:tag name="ISPRING_SLIDE_INDENT_LEVEL" val="0"/>
  <p:tag name="ISPRING_PRESENTER_ID" val="{D015AD98-2817-43A4-BD5E-29BBB7AA073C}"/>
  <p:tag name="ISPRING_SLIDE_ID_2" val="{3790E596-7C74-455E-AD82-8D65B132F43F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8.2"/>
  <p:tag name="ISPRING_CUSTOM_TIMING_USED" val="1"/>
  <p:tag name="GENSWF_SLIDE_TITLE" val="lời giới thiệu"/>
  <p:tag name="ISPRING_SLIDE_INDENT_LEVEL" val="0"/>
  <p:tag name="ISPRING_PRESENTER_ID" val="{D015AD98-2817-43A4-BD5E-29BBB7AA073C}"/>
  <p:tag name="ISPRING_SLIDE_ID_2" val="{BCED70F9-158A-4605-A622-CC5256ABFF0C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473"/>
  <p:tag name="ISPRING_CUSTOM_TIMING_USED" val="1"/>
  <p:tag name="ISPRING_INTERACTION_TYPE_SHAPE_ADDED" val="iSpring.CyclicProcess"/>
  <p:tag name="GENSWF_SLIDE_TITLE" val="hoạt động"/>
  <p:tag name="ISPRING_SLIDE_INDENT_LEVEL" val="0"/>
  <p:tag name="ISPRING_PRESENTER_ID" val="{D015AD98-2817-43A4-BD5E-29BBB7AA073C}"/>
  <p:tag name="ISPRING_SLIDE_ID_2" val="{4519D0B2-D441-464D-8861-9E49141001D7}"/>
  <p:tag name="ISPRING_INTERACTION_FULL_PATH" val="C:\Users\USER ADMIN\Downloads\Thu E-Learning\Bài 8. QUÝ TRỌNG ĐỒNG TIỀN tiết 1 đ\interactions\intr1.visuals"/>
  <p:tag name="ISPRING_INTERACTION_RELATIVE_PATH" val="Bài 8. QUÝ TRỌNG ĐỒNG TIỀN tiết 1 đ\interactions\intr1.visual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GENSWF_SLIDE_TITLE" val="khởi động"/>
  <p:tag name="ISPRING_SLIDE_INDENT_LEVEL" val="0"/>
  <p:tag name="ISPRING_PRESENTER_ID" val="{D015AD98-2817-43A4-BD5E-29BBB7AA073C}"/>
  <p:tag name="ISPRING_SLIDE_ID_2" val="{6BEB6641-E6C7-484F-91EE-474FCB3267B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7.981"/>
  <p:tag name="ISPRING_CUSTOM_TIMING_USED" val="1"/>
  <p:tag name="GENSWF_SLIDE_TITLE" val="hát, múa: Con heo đất"/>
  <p:tag name="ISPRING_SLIDE_INDENT_LEVEL" val="0"/>
  <p:tag name="ISPRING_PRESENTER_ID" val="{D015AD98-2817-43A4-BD5E-29BBB7AA073C}"/>
  <p:tag name="ISPRING_SLIDE_ID_2" val="{0F1DC063-4224-4D44-A877-20CC87A38CE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TIMING" val="|0.001"/>
  <p:tag name="ISPRING_CUSTOM_TIMING_USED" val="1"/>
  <p:tag name="GENSWF_SLIDE_TITLE" val="câu hỏi phần giới thiệu"/>
  <p:tag name="ISPRING_SLIDE_INDENT_LEVEL" val="0"/>
  <p:tag name="ISPRING_PRESENTER_ID" val="{D015AD98-2817-43A4-BD5E-29BBB7AA073C}"/>
  <p:tag name="ISPRING_SLIDE_ID_2" val="{4C7F233C-0B69-4E37-AB57-33DA65F6581D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GENSWF_SLIDE_TITLE" val="khám phá"/>
  <p:tag name="ISPRING_SLIDE_INDENT_LEVEL" val="0"/>
  <p:tag name="ISPRING_PRESENTER_ID" val="{D015AD98-2817-43A4-BD5E-29BBB7AA073C}"/>
  <p:tag name="ISPRING_SLIDE_ID_2" val="{C51C19FE-E925-4B41-9737-D98E3A8DE4B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GENSWF_SLIDE_TITLE" val="hoạt động 1: tìm hiểu vai trò của tiền"/>
  <p:tag name="ISPRING_SLIDE_INDENT_LEVEL" val="0"/>
  <p:tag name="ISPRING_PRESENTER_ID" val="{D015AD98-2817-43A4-BD5E-29BBB7AA073C}"/>
  <p:tag name="ISPRING_SLIDE_ID_2" val="{794EAFB2-2DB9-472B-97E9-DD35F48EB48E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57150">
          <a:solidFill>
            <a:srgbClr val="FFCA79"/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220</Words>
  <Application>Microsoft Office PowerPoint</Application>
  <PresentationFormat>Custom</PresentationFormat>
  <Paragraphs>32</Paragraphs>
  <Slides>14</Slides>
  <Notes>14</Notes>
  <HiddenSlides>0</HiddenSlides>
  <MMClips>8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主题​​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8. QUÝ TRỌNG ĐỒNG TIỀN tiết 1</dc:title>
  <dc:creator>Thao Tran</dc:creator>
  <cp:lastModifiedBy>Administrator</cp:lastModifiedBy>
  <cp:revision>88</cp:revision>
  <dcterms:created xsi:type="dcterms:W3CDTF">2023-11-01T11:19:12Z</dcterms:created>
  <dcterms:modified xsi:type="dcterms:W3CDTF">2024-03-18T08:45:53Z</dcterms:modified>
</cp:coreProperties>
</file>